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embeddedFontLst>
    <p:embeddedFont>
      <p:font typeface="Hanken Grotesk" pitchFamily="2" charset="77"/>
      <p:regular r:id="rId27"/>
      <p:bold r:id="rId28"/>
      <p:italic r:id="rId29"/>
      <p:boldItalic r:id="rId30"/>
    </p:embeddedFont>
    <p:embeddedFont>
      <p:font typeface="Nunito Light" panose="020F0302020204030204" pitchFamily="34" charset="0"/>
      <p:regular r:id="rId31"/>
      <p:italic r:id="rId32"/>
    </p:embeddedFont>
    <p:embeddedFont>
      <p:font typeface="Proxima Nova" panose="02000506030000020004" pitchFamily="2" charset="0"/>
      <p:regular r:id="rId33"/>
      <p:bold r:id="rId34"/>
      <p:italic r:id="rId35"/>
      <p:boldItalic r:id="rId36"/>
    </p:embeddedFont>
    <p:embeddedFont>
      <p:font typeface="Raleway" pitchFamily="2" charset="77"/>
      <p:regular r:id="rId37"/>
      <p:bold r:id="rId38"/>
      <p:italic r:id="rId39"/>
      <p:boldItalic r:id="rId40"/>
    </p:embeddedFont>
    <p:embeddedFont>
      <p:font typeface="Raleway Black" panose="020F0502020204030204" pitchFamily="34" charset="0"/>
      <p:bold r:id="rId41"/>
      <p:italic r:id="rId42"/>
      <p:boldItalic r:id="rId43"/>
    </p:embeddedFont>
    <p:embeddedFont>
      <p:font typeface="Raleway ExtraBold" panose="020F0502020204030204" pitchFamily="34" charset="0"/>
      <p:bold r:id="rId44"/>
      <p:italic r:id="rId45"/>
      <p:boldItalic r:id="rId46"/>
    </p:embeddedFont>
    <p:embeddedFont>
      <p:font typeface="Raleway Light" pitchFamily="2" charset="77"/>
      <p:regular r:id="rId47"/>
      <p:bold r:id="rId48"/>
      <p:italic r:id="rId49"/>
      <p:boldItalic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95"/>
  </p:normalViewPr>
  <p:slideViewPr>
    <p:cSldViewPr snapToGrid="0">
      <p:cViewPr varScale="1">
        <p:scale>
          <a:sx n="150" d="100"/>
          <a:sy n="150" d="100"/>
        </p:scale>
        <p:origin x="6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font" Target="fonts/font15.fntdata"/><Relationship Id="rId54"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576a45fa49_2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2576a45fa49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54dda1946d_6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2d7de4c8ea0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2d7de4c8ea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2d7de4c8ea0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2d7de4c8ea0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2d7de4c8ea0_2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2d7de4c8ea0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266f5148d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266f5148d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3266f5148d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3266f5148d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216241d4a3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216241d4a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54dda1946d_4_27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190cccfa97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190cccfa9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3266f5148d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3266f5148d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2d7de4c8ea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2d7de4c8ea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3266f5148d2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3266f5148d2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54dda1946d_4_27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3266f5148d2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3266f5148d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
                <a:solidFill>
                  <a:srgbClr val="00CADA"/>
                </a:solidFill>
                <a:latin typeface="Times New Roman"/>
                <a:ea typeface="Times New Roman"/>
                <a:cs typeface="Times New Roman"/>
                <a:sym typeface="Times New Roman"/>
              </a:rPr>
              <a:t>Syllabi Policies for AI Generative Tools.</a:t>
            </a:r>
            <a:endParaRPr sz="700">
              <a:solidFill>
                <a:srgbClr val="00CADA"/>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700">
                <a:solidFill>
                  <a:srgbClr val="00CADA"/>
                </a:solidFill>
                <a:latin typeface="Times New Roman"/>
                <a:ea typeface="Times New Roman"/>
                <a:cs typeface="Times New Roman"/>
                <a:sym typeface="Times New Roman"/>
              </a:rPr>
              <a:t>https://docs.google.com/document/d/1RMVwzjc1o0Mi8Blw_-JUTcXv02b2WRH86vw7mi16W3U/preview?tab=t.0</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2574187ba63_7_90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2574187ba63_7_9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2d7dea3b5ca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2d7dea3b5c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There’s a lot of confusion around artificial intelligence—what it is, when to use it, and how to use it effectively. It’s true that AI systems work by recognizing patterns to ‘understand’ and respond to prompts. However, labeling them as either entirely unreliable or completely false oversimplifies their functionality. AI isn’t inherently good or bad—it’s a tool. Its effectiveness depends on how it’s used and by whom. For example, in our own project, we used NotebookLM to synthesize information from multiple sources, allowing us to quickly identify similarities, differences, and relevant data. This shows how AI can enhance learning when used responsibly.</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We must embrace AI as a legitimate tool in the classroom. Schools should prioritize teaching students to use AI responsibly, ethically, and effectively. </a:t>
            </a:r>
            <a:r>
              <a:rPr lang="en" b="1">
                <a:solidFill>
                  <a:schemeClr val="dk1"/>
                </a:solidFill>
              </a:rPr>
              <a:t>To achieve this, professors can design assignments</a:t>
            </a:r>
            <a:r>
              <a:rPr lang="en">
                <a:solidFill>
                  <a:schemeClr val="dk1"/>
                </a:solidFill>
              </a:rPr>
              <a:t> that incorporate AI tools, showing students their benefits as well as </a:t>
            </a:r>
            <a:r>
              <a:rPr lang="en" b="1">
                <a:solidFill>
                  <a:schemeClr val="dk1"/>
                </a:solidFill>
              </a:rPr>
              <a:t>educate students</a:t>
            </a:r>
            <a:r>
              <a:rPr lang="en">
                <a:solidFill>
                  <a:schemeClr val="dk1"/>
                </a:solidFill>
              </a:rPr>
              <a:t> on AI through in-class discussions. Not acknowledging and accepting AI’s potential and it’s limitations doesn’t prepare students for a tech-driven world.</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300">
              <a:latin typeface="Times New Roman"/>
              <a:ea typeface="Times New Roman"/>
              <a:cs typeface="Times New Roman"/>
              <a:sym typeface="Times New Roman"/>
            </a:endParaRPr>
          </a:p>
          <a:p>
            <a:pPr marL="0" lvl="0" indent="0" algn="l" rtl="0">
              <a:spcBef>
                <a:spcPts val="1200"/>
              </a:spcBef>
              <a:spcAft>
                <a:spcPts val="0"/>
              </a:spcAft>
              <a:buNone/>
            </a:pPr>
            <a:endParaRPr sz="1300">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d7dea3b5c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2d7dea3b5c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At first glance, this syllabus seems straightforward, and many similar policies exist at Trinity. However, vague AI guidelines leave students with unanswered questions: What exactly qualifies as 'content generated by AI'? Does this include tools like Grammarly? What about using AI to brainstorm or organize ideas without directly copying its outputs?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Vague policies leave students in a gray area, increasing the risk of accidental plagiarism. This confusion means a well-intentioned student could find themselves facing serious consequences for behavior they believed was within the rules. Students want transparency and guidance. Institutions must create policies that explicitly define acceptable AI use and provide clear boundaries.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To achieve this, institutions should:</a:t>
            </a:r>
            <a:endParaRPr b="1">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en">
                <a:solidFill>
                  <a:schemeClr val="dk1"/>
                </a:solidFill>
              </a:rPr>
              <a:t>Clearly define and share examples of acceptable and unacceptable AI use.</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Require students to acknowledge and explain their use of AI tools.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Update policies as AI technology evolves to ensure they remain clear and relevant.</a:t>
            </a:r>
            <a:endParaRPr>
              <a:solidFill>
                <a:schemeClr val="dk1"/>
              </a:solidFill>
            </a:endParaRPr>
          </a:p>
          <a:p>
            <a:pPr marL="0" lvl="0" indent="0" algn="l" rtl="0">
              <a:lnSpc>
                <a:spcPct val="115000"/>
              </a:lnSpc>
              <a:spcBef>
                <a:spcPts val="1200"/>
              </a:spcBef>
              <a:spcAft>
                <a:spcPts val="1200"/>
              </a:spcAft>
              <a:buNone/>
            </a:pPr>
            <a:r>
              <a:rPr lang="en">
                <a:solidFill>
                  <a:schemeClr val="dk1"/>
                </a:solidFill>
              </a:rPr>
              <a:t>By implementing these steps, institutions can maintain academic integrity while acknowledging the usefulness of AI.</a:t>
            </a:r>
            <a:endParaRPr sz="1200">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32c22b48ea5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32c22b48ea5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32c22b48ea5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32c22b48ea5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32c22b48ea5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32c22b48ea5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32671e222d9_4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32671e222d9_4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54dda1946d_6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15975" y="1999150"/>
            <a:ext cx="4384800" cy="1698900"/>
          </a:xfrm>
          <a:prstGeom prst="rect">
            <a:avLst/>
          </a:prstGeom>
          <a:noFill/>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3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115975" y="3719650"/>
            <a:ext cx="4384800" cy="3789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7612300" y="-540750"/>
            <a:ext cx="1111343" cy="1111343"/>
            <a:chOff x="8307725" y="278700"/>
            <a:chExt cx="1111343" cy="1111343"/>
          </a:xfrm>
        </p:grpSpPr>
        <p:sp>
          <p:nvSpPr>
            <p:cNvPr id="12" name="Google Shape;12;p2"/>
            <p:cNvSpPr/>
            <p:nvPr/>
          </p:nvSpPr>
          <p:spPr>
            <a:xfrm>
              <a:off x="8307725" y="278700"/>
              <a:ext cx="1111343" cy="1111343"/>
            </a:xfrm>
            <a:custGeom>
              <a:avLst/>
              <a:gdLst/>
              <a:ahLst/>
              <a:cxnLst/>
              <a:rect l="l" t="t" r="r" b="b"/>
              <a:pathLst>
                <a:path w="17396" h="17396" fill="none" extrusionOk="0">
                  <a:moveTo>
                    <a:pt x="8698" y="1"/>
                  </a:moveTo>
                  <a:cubicBezTo>
                    <a:pt x="13503" y="1"/>
                    <a:pt x="17395" y="3893"/>
                    <a:pt x="17395" y="8698"/>
                  </a:cubicBezTo>
                  <a:cubicBezTo>
                    <a:pt x="17395" y="13496"/>
                    <a:pt x="13503" y="17396"/>
                    <a:pt x="8698" y="17396"/>
                  </a:cubicBezTo>
                  <a:cubicBezTo>
                    <a:pt x="3900" y="17396"/>
                    <a:pt x="1" y="13496"/>
                    <a:pt x="1" y="8698"/>
                  </a:cubicBezTo>
                  <a:cubicBezTo>
                    <a:pt x="1" y="3893"/>
                    <a:pt x="3900" y="1"/>
                    <a:pt x="8698" y="1"/>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481362" y="452337"/>
              <a:ext cx="764065" cy="762212"/>
            </a:xfrm>
            <a:custGeom>
              <a:avLst/>
              <a:gdLst/>
              <a:ahLst/>
              <a:cxnLst/>
              <a:rect l="l" t="t" r="r" b="b"/>
              <a:pathLst>
                <a:path w="11960" h="11931" fill="none" extrusionOk="0">
                  <a:moveTo>
                    <a:pt x="5980" y="1"/>
                  </a:moveTo>
                  <a:cubicBezTo>
                    <a:pt x="9271" y="1"/>
                    <a:pt x="11960" y="2653"/>
                    <a:pt x="11960" y="5980"/>
                  </a:cubicBezTo>
                  <a:cubicBezTo>
                    <a:pt x="11960" y="9271"/>
                    <a:pt x="9271" y="11931"/>
                    <a:pt x="5980" y="11931"/>
                  </a:cubicBezTo>
                  <a:cubicBezTo>
                    <a:pt x="2690" y="11931"/>
                    <a:pt x="1" y="9271"/>
                    <a:pt x="1" y="5980"/>
                  </a:cubicBezTo>
                  <a:cubicBezTo>
                    <a:pt x="1" y="2653"/>
                    <a:pt x="2690" y="1"/>
                    <a:pt x="5980" y="1"/>
                  </a:cubicBezTo>
                  <a:close/>
                </a:path>
              </a:pathLst>
            </a:custGeom>
            <a:noFill/>
            <a:ln w="9525" cap="flat" cmpd="sng">
              <a:solidFill>
                <a:schemeClr val="accent2"/>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8208698" y="2109319"/>
            <a:ext cx="1160062" cy="247278"/>
            <a:chOff x="8208698" y="2109319"/>
            <a:chExt cx="1160062" cy="247278"/>
          </a:xfrm>
        </p:grpSpPr>
        <p:sp>
          <p:nvSpPr>
            <p:cNvPr id="15" name="Google Shape;15;p2"/>
            <p:cNvSpPr/>
            <p:nvPr/>
          </p:nvSpPr>
          <p:spPr>
            <a:xfrm rot="5400000">
              <a:off x="8424637" y="1893379"/>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8917458" y="1905296"/>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rot="5400000" flipH="1">
            <a:off x="6277862" y="5350755"/>
            <a:ext cx="4486819" cy="625122"/>
            <a:chOff x="-78438" y="4073905"/>
            <a:chExt cx="4486819" cy="625122"/>
          </a:xfrm>
        </p:grpSpPr>
        <p:cxnSp>
          <p:nvCxnSpPr>
            <p:cNvPr id="18" name="Google Shape;18;p2"/>
            <p:cNvCxnSpPr/>
            <p:nvPr/>
          </p:nvCxnSpPr>
          <p:spPr>
            <a:xfrm>
              <a:off x="1857762" y="2762827"/>
              <a:ext cx="0" cy="3872400"/>
            </a:xfrm>
            <a:prstGeom prst="straightConnector1">
              <a:avLst/>
            </a:prstGeom>
            <a:noFill/>
            <a:ln w="9525" cap="flat" cmpd="sng">
              <a:solidFill>
                <a:schemeClr val="accent1"/>
              </a:solidFill>
              <a:prstDash val="solid"/>
              <a:round/>
              <a:headEnd type="none" w="med" len="med"/>
              <a:tailEnd type="none" w="med" len="med"/>
            </a:ln>
          </p:spPr>
        </p:cxnSp>
        <p:cxnSp>
          <p:nvCxnSpPr>
            <p:cNvPr id="19" name="Google Shape;19;p2"/>
            <p:cNvCxnSpPr/>
            <p:nvPr/>
          </p:nvCxnSpPr>
          <p:spPr>
            <a:xfrm rot="-5400000">
              <a:off x="3788541" y="4241677"/>
              <a:ext cx="464100" cy="450600"/>
            </a:xfrm>
            <a:prstGeom prst="straightConnector1">
              <a:avLst/>
            </a:prstGeom>
            <a:noFill/>
            <a:ln w="9525" cap="flat" cmpd="sng">
              <a:solidFill>
                <a:schemeClr val="accent1"/>
              </a:solidFill>
              <a:prstDash val="solid"/>
              <a:round/>
              <a:headEnd type="none" w="med" len="med"/>
              <a:tailEnd type="none" w="med" len="med"/>
            </a:ln>
          </p:spPr>
        </p:cxnSp>
        <p:sp>
          <p:nvSpPr>
            <p:cNvPr id="20" name="Google Shape;20;p2"/>
            <p:cNvSpPr/>
            <p:nvPr/>
          </p:nvSpPr>
          <p:spPr>
            <a:xfrm>
              <a:off x="4214956" y="4073905"/>
              <a:ext cx="193425" cy="191350"/>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rot="-5400000">
            <a:off x="8388339" y="1273396"/>
            <a:ext cx="493321" cy="357312"/>
            <a:chOff x="1722354" y="229144"/>
            <a:chExt cx="1748744" cy="1266614"/>
          </a:xfrm>
        </p:grpSpPr>
        <p:sp>
          <p:nvSpPr>
            <p:cNvPr id="22" name="Google Shape;22;p2"/>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solidFill>
              <a:schemeClr val="lt2"/>
            </a:solid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6"/>
        <p:cNvGrpSpPr/>
        <p:nvPr/>
      </p:nvGrpSpPr>
      <p:grpSpPr>
        <a:xfrm>
          <a:off x="0" y="0"/>
          <a:ext cx="0" cy="0"/>
          <a:chOff x="0" y="0"/>
          <a:chExt cx="0" cy="0"/>
        </a:xfrm>
      </p:grpSpPr>
      <p:sp>
        <p:nvSpPr>
          <p:cNvPr id="287" name="Google Shape;287;p11"/>
          <p:cNvSpPr txBox="1">
            <a:spLocks noGrp="1"/>
          </p:cNvSpPr>
          <p:nvPr>
            <p:ph type="title" hasCustomPrompt="1"/>
          </p:nvPr>
        </p:nvSpPr>
        <p:spPr>
          <a:xfrm>
            <a:off x="2405125" y="2040775"/>
            <a:ext cx="5307000" cy="998100"/>
          </a:xfrm>
          <a:prstGeom prst="rect">
            <a:avLst/>
          </a:prstGeom>
          <a:solidFill>
            <a:srgbClr val="FFFFFF">
              <a:alpha val="7500"/>
            </a:srgbClr>
          </a:solidFill>
        </p:spPr>
        <p:txBody>
          <a:bodyPr spcFirstLastPara="1" wrap="square" lIns="91425" tIns="91425" rIns="91425" bIns="91425" anchor="ctr" anchorCtr="0">
            <a:noAutofit/>
          </a:bodyPr>
          <a:lstStyle>
            <a:lvl1pPr lvl="0">
              <a:spcBef>
                <a:spcPts val="0"/>
              </a:spcBef>
              <a:spcAft>
                <a:spcPts val="0"/>
              </a:spcAft>
              <a:buSzPts val="9600"/>
              <a:buFont typeface="Raleway ExtraBold"/>
              <a:buNone/>
              <a:defRPr sz="5500">
                <a:solidFill>
                  <a:schemeClr val="lt1"/>
                </a:solidFill>
                <a:latin typeface="Raleway ExtraBold"/>
                <a:ea typeface="Raleway ExtraBold"/>
                <a:cs typeface="Raleway ExtraBold"/>
                <a:sym typeface="Raleway ExtraBold"/>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88" name="Google Shape;288;p11"/>
          <p:cNvSpPr txBox="1">
            <a:spLocks noGrp="1"/>
          </p:cNvSpPr>
          <p:nvPr>
            <p:ph type="subTitle" idx="1"/>
          </p:nvPr>
        </p:nvSpPr>
        <p:spPr>
          <a:xfrm>
            <a:off x="2405125" y="3038875"/>
            <a:ext cx="5307000" cy="49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89" name="Google Shape;289;p11"/>
          <p:cNvGrpSpPr/>
          <p:nvPr/>
        </p:nvGrpSpPr>
        <p:grpSpPr>
          <a:xfrm>
            <a:off x="320869" y="892488"/>
            <a:ext cx="5247943" cy="4005530"/>
            <a:chOff x="320869" y="892488"/>
            <a:chExt cx="5247943" cy="4005530"/>
          </a:xfrm>
        </p:grpSpPr>
        <p:sp>
          <p:nvSpPr>
            <p:cNvPr id="290" name="Google Shape;290;p11"/>
            <p:cNvSpPr/>
            <p:nvPr/>
          </p:nvSpPr>
          <p:spPr>
            <a:xfrm rot="10800000">
              <a:off x="320869" y="892488"/>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rot="5400000">
              <a:off x="5328344" y="4657550"/>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11"/>
          <p:cNvGrpSpPr/>
          <p:nvPr/>
        </p:nvGrpSpPr>
        <p:grpSpPr>
          <a:xfrm>
            <a:off x="1123153" y="-134519"/>
            <a:ext cx="5670106" cy="5849863"/>
            <a:chOff x="1123153" y="-134519"/>
            <a:chExt cx="5670106" cy="5849863"/>
          </a:xfrm>
        </p:grpSpPr>
        <p:grpSp>
          <p:nvGrpSpPr>
            <p:cNvPr id="293" name="Google Shape;293;p11"/>
            <p:cNvGrpSpPr/>
            <p:nvPr/>
          </p:nvGrpSpPr>
          <p:grpSpPr>
            <a:xfrm>
              <a:off x="1123153" y="-134519"/>
              <a:ext cx="5670106" cy="5032541"/>
              <a:chOff x="1123153" y="-134519"/>
              <a:chExt cx="5670106" cy="5032541"/>
            </a:xfrm>
          </p:grpSpPr>
          <p:sp>
            <p:nvSpPr>
              <p:cNvPr id="294" name="Google Shape;294;p11"/>
              <p:cNvSpPr/>
              <p:nvPr/>
            </p:nvSpPr>
            <p:spPr>
              <a:xfrm>
                <a:off x="1123153" y="-134519"/>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1"/>
              <p:cNvGrpSpPr/>
              <p:nvPr/>
            </p:nvGrpSpPr>
            <p:grpSpPr>
              <a:xfrm>
                <a:off x="5633198" y="4650744"/>
                <a:ext cx="1160062" cy="247278"/>
                <a:chOff x="8208698" y="2109319"/>
                <a:chExt cx="1160062" cy="247278"/>
              </a:xfrm>
            </p:grpSpPr>
            <p:sp>
              <p:nvSpPr>
                <p:cNvPr id="296" name="Google Shape;296;p11"/>
                <p:cNvSpPr/>
                <p:nvPr/>
              </p:nvSpPr>
              <p:spPr>
                <a:xfrm rot="5400000">
                  <a:off x="8424637" y="1893379"/>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rot="-5400000">
                  <a:off x="8917458" y="1905296"/>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8" name="Google Shape;298;p11"/>
            <p:cNvGrpSpPr/>
            <p:nvPr/>
          </p:nvGrpSpPr>
          <p:grpSpPr>
            <a:xfrm>
              <a:off x="3220925" y="4604000"/>
              <a:ext cx="1111343" cy="1111343"/>
              <a:chOff x="8307725" y="278700"/>
              <a:chExt cx="1111343" cy="1111343"/>
            </a:xfrm>
          </p:grpSpPr>
          <p:sp>
            <p:nvSpPr>
              <p:cNvPr id="299" name="Google Shape;299;p11"/>
              <p:cNvSpPr/>
              <p:nvPr/>
            </p:nvSpPr>
            <p:spPr>
              <a:xfrm>
                <a:off x="8307725" y="278700"/>
                <a:ext cx="1111343" cy="1111343"/>
              </a:xfrm>
              <a:custGeom>
                <a:avLst/>
                <a:gdLst/>
                <a:ahLst/>
                <a:cxnLst/>
                <a:rect l="l" t="t" r="r" b="b"/>
                <a:pathLst>
                  <a:path w="17396" h="17396" fill="none" extrusionOk="0">
                    <a:moveTo>
                      <a:pt x="8698" y="1"/>
                    </a:moveTo>
                    <a:cubicBezTo>
                      <a:pt x="13503" y="1"/>
                      <a:pt x="17395" y="3893"/>
                      <a:pt x="17395" y="8698"/>
                    </a:cubicBezTo>
                    <a:cubicBezTo>
                      <a:pt x="17395" y="13496"/>
                      <a:pt x="13503" y="17396"/>
                      <a:pt x="8698" y="17396"/>
                    </a:cubicBezTo>
                    <a:cubicBezTo>
                      <a:pt x="3900" y="17396"/>
                      <a:pt x="1" y="13496"/>
                      <a:pt x="1" y="8698"/>
                    </a:cubicBezTo>
                    <a:cubicBezTo>
                      <a:pt x="1" y="3893"/>
                      <a:pt x="3900" y="1"/>
                      <a:pt x="8698" y="1"/>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8481362" y="452337"/>
                <a:ext cx="764065" cy="762212"/>
              </a:xfrm>
              <a:custGeom>
                <a:avLst/>
                <a:gdLst/>
                <a:ahLst/>
                <a:cxnLst/>
                <a:rect l="l" t="t" r="r" b="b"/>
                <a:pathLst>
                  <a:path w="11960" h="11931" fill="none" extrusionOk="0">
                    <a:moveTo>
                      <a:pt x="5980" y="1"/>
                    </a:moveTo>
                    <a:cubicBezTo>
                      <a:pt x="9271" y="1"/>
                      <a:pt x="11960" y="2653"/>
                      <a:pt x="11960" y="5980"/>
                    </a:cubicBezTo>
                    <a:cubicBezTo>
                      <a:pt x="11960" y="9271"/>
                      <a:pt x="9271" y="11931"/>
                      <a:pt x="5980" y="11931"/>
                    </a:cubicBezTo>
                    <a:cubicBezTo>
                      <a:pt x="2690" y="11931"/>
                      <a:pt x="1" y="9271"/>
                      <a:pt x="1" y="5980"/>
                    </a:cubicBezTo>
                    <a:cubicBezTo>
                      <a:pt x="1" y="2653"/>
                      <a:pt x="2690" y="1"/>
                      <a:pt x="5980" y="1"/>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1" name="Google Shape;301;p11"/>
          <p:cNvGrpSpPr/>
          <p:nvPr/>
        </p:nvGrpSpPr>
        <p:grpSpPr>
          <a:xfrm>
            <a:off x="575287" y="-1805003"/>
            <a:ext cx="8258546" cy="9711728"/>
            <a:chOff x="575287" y="-1805003"/>
            <a:chExt cx="8258546" cy="9711728"/>
          </a:xfrm>
        </p:grpSpPr>
        <p:grpSp>
          <p:nvGrpSpPr>
            <p:cNvPr id="302" name="Google Shape;302;p11"/>
            <p:cNvGrpSpPr/>
            <p:nvPr/>
          </p:nvGrpSpPr>
          <p:grpSpPr>
            <a:xfrm>
              <a:off x="575287" y="-1805003"/>
              <a:ext cx="8258546" cy="9711728"/>
              <a:chOff x="575287" y="-1805003"/>
              <a:chExt cx="8258546" cy="9711728"/>
            </a:xfrm>
          </p:grpSpPr>
          <p:grpSp>
            <p:nvGrpSpPr>
              <p:cNvPr id="303" name="Google Shape;303;p11"/>
              <p:cNvGrpSpPr/>
              <p:nvPr/>
            </p:nvGrpSpPr>
            <p:grpSpPr>
              <a:xfrm>
                <a:off x="575287" y="-1805003"/>
                <a:ext cx="681217" cy="3360485"/>
                <a:chOff x="1121833" y="-3524490"/>
                <a:chExt cx="1498167" cy="7390555"/>
              </a:xfrm>
            </p:grpSpPr>
            <p:cxnSp>
              <p:nvCxnSpPr>
                <p:cNvPr id="304" name="Google Shape;304;p11"/>
                <p:cNvCxnSpPr/>
                <p:nvPr/>
              </p:nvCxnSpPr>
              <p:spPr>
                <a:xfrm rot="10800000">
                  <a:off x="1121833" y="-3524490"/>
                  <a:ext cx="0" cy="5870700"/>
                </a:xfrm>
                <a:prstGeom prst="straightConnector1">
                  <a:avLst/>
                </a:prstGeom>
                <a:noFill/>
                <a:ln w="9525" cap="flat" cmpd="sng">
                  <a:solidFill>
                    <a:schemeClr val="lt1"/>
                  </a:solidFill>
                  <a:prstDash val="solid"/>
                  <a:round/>
                  <a:headEnd type="none" w="med" len="med"/>
                  <a:tailEnd type="none" w="med" len="med"/>
                </a:ln>
              </p:spPr>
            </p:cxnSp>
            <p:cxnSp>
              <p:nvCxnSpPr>
                <p:cNvPr id="305" name="Google Shape;305;p11"/>
                <p:cNvCxnSpPr/>
                <p:nvPr/>
              </p:nvCxnSpPr>
              <p:spPr>
                <a:xfrm>
                  <a:off x="1121833" y="2348225"/>
                  <a:ext cx="1158600" cy="1141200"/>
                </a:xfrm>
                <a:prstGeom prst="straightConnector1">
                  <a:avLst/>
                </a:prstGeom>
                <a:noFill/>
                <a:ln w="9525" cap="flat" cmpd="sng">
                  <a:solidFill>
                    <a:schemeClr val="lt1"/>
                  </a:solidFill>
                  <a:prstDash val="solid"/>
                  <a:round/>
                  <a:headEnd type="none" w="med" len="med"/>
                  <a:tailEnd type="none" w="med" len="med"/>
                </a:ln>
              </p:spPr>
            </p:cxnSp>
            <p:sp>
              <p:nvSpPr>
                <p:cNvPr id="306" name="Google Shape;306;p11"/>
                <p:cNvSpPr/>
                <p:nvPr/>
              </p:nvSpPr>
              <p:spPr>
                <a:xfrm rot="5400000">
                  <a:off x="2196889" y="3442953"/>
                  <a:ext cx="425397" cy="420826"/>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11"/>
              <p:cNvGrpSpPr/>
              <p:nvPr/>
            </p:nvGrpSpPr>
            <p:grpSpPr>
              <a:xfrm rot="5400000" flipH="1">
                <a:off x="6277862" y="5350755"/>
                <a:ext cx="4486819" cy="625122"/>
                <a:chOff x="-78438" y="4073905"/>
                <a:chExt cx="4486819" cy="625122"/>
              </a:xfrm>
            </p:grpSpPr>
            <p:cxnSp>
              <p:nvCxnSpPr>
                <p:cNvPr id="308" name="Google Shape;308;p11"/>
                <p:cNvCxnSpPr/>
                <p:nvPr/>
              </p:nvCxnSpPr>
              <p:spPr>
                <a:xfrm>
                  <a:off x="1857762" y="2762827"/>
                  <a:ext cx="0" cy="3872400"/>
                </a:xfrm>
                <a:prstGeom prst="straightConnector1">
                  <a:avLst/>
                </a:prstGeom>
                <a:noFill/>
                <a:ln w="9525" cap="flat" cmpd="sng">
                  <a:solidFill>
                    <a:schemeClr val="accent1"/>
                  </a:solidFill>
                  <a:prstDash val="solid"/>
                  <a:round/>
                  <a:headEnd type="none" w="med" len="med"/>
                  <a:tailEnd type="none" w="med" len="med"/>
                </a:ln>
              </p:spPr>
            </p:cxnSp>
            <p:cxnSp>
              <p:nvCxnSpPr>
                <p:cNvPr id="309" name="Google Shape;309;p11"/>
                <p:cNvCxnSpPr/>
                <p:nvPr/>
              </p:nvCxnSpPr>
              <p:spPr>
                <a:xfrm rot="-5400000">
                  <a:off x="3788541" y="4241677"/>
                  <a:ext cx="464100" cy="450600"/>
                </a:xfrm>
                <a:prstGeom prst="straightConnector1">
                  <a:avLst/>
                </a:prstGeom>
                <a:noFill/>
                <a:ln w="9525" cap="flat" cmpd="sng">
                  <a:solidFill>
                    <a:schemeClr val="accent1"/>
                  </a:solidFill>
                  <a:prstDash val="solid"/>
                  <a:round/>
                  <a:headEnd type="none" w="med" len="med"/>
                  <a:tailEnd type="none" w="med" len="med"/>
                </a:ln>
              </p:spPr>
            </p:cxnSp>
            <p:sp>
              <p:nvSpPr>
                <p:cNvPr id="310" name="Google Shape;310;p11"/>
                <p:cNvSpPr/>
                <p:nvPr/>
              </p:nvSpPr>
              <p:spPr>
                <a:xfrm>
                  <a:off x="4214956" y="4073905"/>
                  <a:ext cx="193425" cy="191350"/>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11"/>
              <p:cNvGrpSpPr/>
              <p:nvPr/>
            </p:nvGrpSpPr>
            <p:grpSpPr>
              <a:xfrm rot="-5400000">
                <a:off x="8362764" y="67996"/>
                <a:ext cx="493321" cy="357312"/>
                <a:chOff x="1722354" y="229144"/>
                <a:chExt cx="1748744" cy="1266614"/>
              </a:xfrm>
            </p:grpSpPr>
            <p:sp>
              <p:nvSpPr>
                <p:cNvPr id="312" name="Google Shape;312;p11"/>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4" name="Google Shape;314;p11"/>
            <p:cNvGrpSpPr/>
            <p:nvPr/>
          </p:nvGrpSpPr>
          <p:grpSpPr>
            <a:xfrm rot="10800000">
              <a:off x="7090737" y="4224472"/>
              <a:ext cx="681217" cy="3360485"/>
              <a:chOff x="1337800" y="-2525590"/>
              <a:chExt cx="1498167" cy="7390555"/>
            </a:xfrm>
          </p:grpSpPr>
          <p:cxnSp>
            <p:nvCxnSpPr>
              <p:cNvPr id="315" name="Google Shape;315;p11"/>
              <p:cNvCxnSpPr/>
              <p:nvPr/>
            </p:nvCxnSpPr>
            <p:spPr>
              <a:xfrm rot="10800000">
                <a:off x="1337800" y="-2525590"/>
                <a:ext cx="0" cy="5870700"/>
              </a:xfrm>
              <a:prstGeom prst="straightConnector1">
                <a:avLst/>
              </a:prstGeom>
              <a:noFill/>
              <a:ln w="9525" cap="flat" cmpd="sng">
                <a:solidFill>
                  <a:schemeClr val="accent2"/>
                </a:solidFill>
                <a:prstDash val="solid"/>
                <a:round/>
                <a:headEnd type="none" w="med" len="med"/>
                <a:tailEnd type="none" w="med" len="med"/>
              </a:ln>
            </p:spPr>
          </p:cxnSp>
          <p:cxnSp>
            <p:nvCxnSpPr>
              <p:cNvPr id="316" name="Google Shape;316;p11"/>
              <p:cNvCxnSpPr/>
              <p:nvPr/>
            </p:nvCxnSpPr>
            <p:spPr>
              <a:xfrm>
                <a:off x="1337800" y="3347125"/>
                <a:ext cx="1158600" cy="1141200"/>
              </a:xfrm>
              <a:prstGeom prst="straightConnector1">
                <a:avLst/>
              </a:prstGeom>
              <a:noFill/>
              <a:ln w="9525" cap="flat" cmpd="sng">
                <a:solidFill>
                  <a:schemeClr val="accent2"/>
                </a:solidFill>
                <a:prstDash val="solid"/>
                <a:round/>
                <a:headEnd type="none" w="med" len="med"/>
                <a:tailEnd type="none" w="med" len="med"/>
              </a:ln>
            </p:spPr>
          </p:cxnSp>
          <p:sp>
            <p:nvSpPr>
              <p:cNvPr id="317" name="Google Shape;317;p11"/>
              <p:cNvSpPr/>
              <p:nvPr/>
            </p:nvSpPr>
            <p:spPr>
              <a:xfrm rot="5400000">
                <a:off x="2412855" y="4441854"/>
                <a:ext cx="425397" cy="420826"/>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2"/>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31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19"/>
        <p:cNvGrpSpPr/>
        <p:nvPr/>
      </p:nvGrpSpPr>
      <p:grpSpPr>
        <a:xfrm>
          <a:off x="0" y="0"/>
          <a:ext cx="0" cy="0"/>
          <a:chOff x="0" y="0"/>
          <a:chExt cx="0" cy="0"/>
        </a:xfrm>
      </p:grpSpPr>
      <p:sp>
        <p:nvSpPr>
          <p:cNvPr id="320" name="Google Shape;32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1" name="Google Shape;321;p13"/>
          <p:cNvSpPr txBox="1">
            <a:spLocks noGrp="1"/>
          </p:cNvSpPr>
          <p:nvPr>
            <p:ph type="title" idx="2" hasCustomPrompt="1"/>
          </p:nvPr>
        </p:nvSpPr>
        <p:spPr>
          <a:xfrm>
            <a:off x="3177356" y="1199529"/>
            <a:ext cx="734700" cy="493800"/>
          </a:xfrm>
          <a:prstGeom prst="rect">
            <a:avLst/>
          </a:prstGeom>
          <a:solidFill>
            <a:srgbClr val="FFFFFF">
              <a:alpha val="7500"/>
            </a:srgbClr>
          </a:solidFill>
        </p:spPr>
        <p:txBody>
          <a:bodyPr spcFirstLastPara="1" wrap="square" lIns="91425" tIns="91425" rIns="91425" bIns="91425" anchor="ctr" anchorCtr="0">
            <a:noAutofit/>
          </a:bodyPr>
          <a:lstStyle>
            <a:lvl1pPr lvl="0" algn="ctr" rtl="0">
              <a:spcBef>
                <a:spcPts val="0"/>
              </a:spcBef>
              <a:spcAft>
                <a:spcPts val="0"/>
              </a:spcAft>
              <a:buSzPts val="3000"/>
              <a:buFont typeface="Raleway ExtraBold"/>
              <a:buNone/>
              <a:defRPr sz="2000">
                <a:solidFill>
                  <a:schemeClr val="lt1"/>
                </a:solidFill>
                <a:latin typeface="Raleway ExtraBold"/>
                <a:ea typeface="Raleway ExtraBold"/>
                <a:cs typeface="Raleway ExtraBold"/>
                <a:sym typeface="Raleway ExtraBold"/>
              </a:defRPr>
            </a:lvl1pPr>
            <a:lvl2pPr lvl="1" rtl="0">
              <a:spcBef>
                <a:spcPts val="0"/>
              </a:spcBef>
              <a:spcAft>
                <a:spcPts val="0"/>
              </a:spcAft>
              <a:buSzPts val="3000"/>
              <a:buFont typeface="Raleway ExtraBold"/>
              <a:buNone/>
              <a:defRPr sz="3000" b="0">
                <a:latin typeface="Raleway ExtraBold"/>
                <a:ea typeface="Raleway ExtraBold"/>
                <a:cs typeface="Raleway ExtraBold"/>
                <a:sym typeface="Raleway ExtraBold"/>
              </a:defRPr>
            </a:lvl2pPr>
            <a:lvl3pPr lvl="2" rtl="0">
              <a:spcBef>
                <a:spcPts val="0"/>
              </a:spcBef>
              <a:spcAft>
                <a:spcPts val="0"/>
              </a:spcAft>
              <a:buSzPts val="3000"/>
              <a:buFont typeface="Raleway ExtraBold"/>
              <a:buNone/>
              <a:defRPr sz="3000" b="0">
                <a:latin typeface="Raleway ExtraBold"/>
                <a:ea typeface="Raleway ExtraBold"/>
                <a:cs typeface="Raleway ExtraBold"/>
                <a:sym typeface="Raleway ExtraBold"/>
              </a:defRPr>
            </a:lvl3pPr>
            <a:lvl4pPr lvl="3" rtl="0">
              <a:spcBef>
                <a:spcPts val="0"/>
              </a:spcBef>
              <a:spcAft>
                <a:spcPts val="0"/>
              </a:spcAft>
              <a:buSzPts val="3000"/>
              <a:buFont typeface="Raleway ExtraBold"/>
              <a:buNone/>
              <a:defRPr sz="3000" b="0">
                <a:latin typeface="Raleway ExtraBold"/>
                <a:ea typeface="Raleway ExtraBold"/>
                <a:cs typeface="Raleway ExtraBold"/>
                <a:sym typeface="Raleway ExtraBold"/>
              </a:defRPr>
            </a:lvl4pPr>
            <a:lvl5pPr lvl="4" rtl="0">
              <a:spcBef>
                <a:spcPts val="0"/>
              </a:spcBef>
              <a:spcAft>
                <a:spcPts val="0"/>
              </a:spcAft>
              <a:buSzPts val="3000"/>
              <a:buFont typeface="Raleway ExtraBold"/>
              <a:buNone/>
              <a:defRPr sz="3000" b="0">
                <a:latin typeface="Raleway ExtraBold"/>
                <a:ea typeface="Raleway ExtraBold"/>
                <a:cs typeface="Raleway ExtraBold"/>
                <a:sym typeface="Raleway ExtraBold"/>
              </a:defRPr>
            </a:lvl5pPr>
            <a:lvl6pPr lvl="5" rtl="0">
              <a:spcBef>
                <a:spcPts val="0"/>
              </a:spcBef>
              <a:spcAft>
                <a:spcPts val="0"/>
              </a:spcAft>
              <a:buSzPts val="3000"/>
              <a:buFont typeface="Raleway ExtraBold"/>
              <a:buNone/>
              <a:defRPr sz="3000" b="0">
                <a:latin typeface="Raleway ExtraBold"/>
                <a:ea typeface="Raleway ExtraBold"/>
                <a:cs typeface="Raleway ExtraBold"/>
                <a:sym typeface="Raleway ExtraBold"/>
              </a:defRPr>
            </a:lvl6pPr>
            <a:lvl7pPr lvl="6" rtl="0">
              <a:spcBef>
                <a:spcPts val="0"/>
              </a:spcBef>
              <a:spcAft>
                <a:spcPts val="0"/>
              </a:spcAft>
              <a:buSzPts val="3000"/>
              <a:buFont typeface="Raleway ExtraBold"/>
              <a:buNone/>
              <a:defRPr sz="3000" b="0">
                <a:latin typeface="Raleway ExtraBold"/>
                <a:ea typeface="Raleway ExtraBold"/>
                <a:cs typeface="Raleway ExtraBold"/>
                <a:sym typeface="Raleway ExtraBold"/>
              </a:defRPr>
            </a:lvl7pPr>
            <a:lvl8pPr lvl="7" rtl="0">
              <a:spcBef>
                <a:spcPts val="0"/>
              </a:spcBef>
              <a:spcAft>
                <a:spcPts val="0"/>
              </a:spcAft>
              <a:buSzPts val="3000"/>
              <a:buFont typeface="Raleway ExtraBold"/>
              <a:buNone/>
              <a:defRPr sz="3000" b="0">
                <a:latin typeface="Raleway ExtraBold"/>
                <a:ea typeface="Raleway ExtraBold"/>
                <a:cs typeface="Raleway ExtraBold"/>
                <a:sym typeface="Raleway ExtraBold"/>
              </a:defRPr>
            </a:lvl8pPr>
            <a:lvl9pPr lvl="8" rtl="0">
              <a:spcBef>
                <a:spcPts val="0"/>
              </a:spcBef>
              <a:spcAft>
                <a:spcPts val="0"/>
              </a:spcAft>
              <a:buSzPts val="3000"/>
              <a:buFont typeface="Raleway ExtraBold"/>
              <a:buNone/>
              <a:defRPr sz="3000" b="0">
                <a:latin typeface="Raleway ExtraBold"/>
                <a:ea typeface="Raleway ExtraBold"/>
                <a:cs typeface="Raleway ExtraBold"/>
                <a:sym typeface="Raleway ExtraBold"/>
              </a:defRPr>
            </a:lvl9pPr>
          </a:lstStyle>
          <a:p>
            <a:r>
              <a:t>xx%</a:t>
            </a:r>
          </a:p>
        </p:txBody>
      </p:sp>
      <p:sp>
        <p:nvSpPr>
          <p:cNvPr id="322" name="Google Shape;322;p13"/>
          <p:cNvSpPr txBox="1">
            <a:spLocks noGrp="1"/>
          </p:cNvSpPr>
          <p:nvPr>
            <p:ph type="title" idx="3" hasCustomPrompt="1"/>
          </p:nvPr>
        </p:nvSpPr>
        <p:spPr>
          <a:xfrm>
            <a:off x="3177356" y="2902621"/>
            <a:ext cx="734700" cy="493800"/>
          </a:xfrm>
          <a:prstGeom prst="rect">
            <a:avLst/>
          </a:prstGeom>
          <a:solidFill>
            <a:srgbClr val="FFFFFF">
              <a:alpha val="7500"/>
            </a:srgbClr>
          </a:solidFill>
        </p:spPr>
        <p:txBody>
          <a:bodyPr spcFirstLastPara="1" wrap="square" lIns="91425" tIns="91425" rIns="91425" bIns="91425" anchor="ctr" anchorCtr="0">
            <a:noAutofit/>
          </a:bodyPr>
          <a:lstStyle>
            <a:lvl1pPr lvl="0" algn="ctr" rtl="0">
              <a:spcBef>
                <a:spcPts val="0"/>
              </a:spcBef>
              <a:spcAft>
                <a:spcPts val="0"/>
              </a:spcAft>
              <a:buSzPts val="3000"/>
              <a:buFont typeface="Raleway ExtraBold"/>
              <a:buNone/>
              <a:defRPr sz="2000">
                <a:solidFill>
                  <a:schemeClr val="lt1"/>
                </a:solidFill>
                <a:latin typeface="Raleway ExtraBold"/>
                <a:ea typeface="Raleway ExtraBold"/>
                <a:cs typeface="Raleway ExtraBold"/>
                <a:sym typeface="Raleway ExtraBold"/>
              </a:defRPr>
            </a:lvl1pPr>
            <a:lvl2pPr lvl="1" rtl="0">
              <a:spcBef>
                <a:spcPts val="0"/>
              </a:spcBef>
              <a:spcAft>
                <a:spcPts val="0"/>
              </a:spcAft>
              <a:buSzPts val="3000"/>
              <a:buFont typeface="Raleway ExtraBold"/>
              <a:buNone/>
              <a:defRPr sz="3000" b="0">
                <a:latin typeface="Raleway ExtraBold"/>
                <a:ea typeface="Raleway ExtraBold"/>
                <a:cs typeface="Raleway ExtraBold"/>
                <a:sym typeface="Raleway ExtraBold"/>
              </a:defRPr>
            </a:lvl2pPr>
            <a:lvl3pPr lvl="2" rtl="0">
              <a:spcBef>
                <a:spcPts val="0"/>
              </a:spcBef>
              <a:spcAft>
                <a:spcPts val="0"/>
              </a:spcAft>
              <a:buSzPts val="3000"/>
              <a:buFont typeface="Raleway ExtraBold"/>
              <a:buNone/>
              <a:defRPr sz="3000" b="0">
                <a:latin typeface="Raleway ExtraBold"/>
                <a:ea typeface="Raleway ExtraBold"/>
                <a:cs typeface="Raleway ExtraBold"/>
                <a:sym typeface="Raleway ExtraBold"/>
              </a:defRPr>
            </a:lvl3pPr>
            <a:lvl4pPr lvl="3" rtl="0">
              <a:spcBef>
                <a:spcPts val="0"/>
              </a:spcBef>
              <a:spcAft>
                <a:spcPts val="0"/>
              </a:spcAft>
              <a:buSzPts val="3000"/>
              <a:buFont typeface="Raleway ExtraBold"/>
              <a:buNone/>
              <a:defRPr sz="3000" b="0">
                <a:latin typeface="Raleway ExtraBold"/>
                <a:ea typeface="Raleway ExtraBold"/>
                <a:cs typeface="Raleway ExtraBold"/>
                <a:sym typeface="Raleway ExtraBold"/>
              </a:defRPr>
            </a:lvl4pPr>
            <a:lvl5pPr lvl="4" rtl="0">
              <a:spcBef>
                <a:spcPts val="0"/>
              </a:spcBef>
              <a:spcAft>
                <a:spcPts val="0"/>
              </a:spcAft>
              <a:buSzPts val="3000"/>
              <a:buFont typeface="Raleway ExtraBold"/>
              <a:buNone/>
              <a:defRPr sz="3000" b="0">
                <a:latin typeface="Raleway ExtraBold"/>
                <a:ea typeface="Raleway ExtraBold"/>
                <a:cs typeface="Raleway ExtraBold"/>
                <a:sym typeface="Raleway ExtraBold"/>
              </a:defRPr>
            </a:lvl5pPr>
            <a:lvl6pPr lvl="5" rtl="0">
              <a:spcBef>
                <a:spcPts val="0"/>
              </a:spcBef>
              <a:spcAft>
                <a:spcPts val="0"/>
              </a:spcAft>
              <a:buSzPts val="3000"/>
              <a:buFont typeface="Raleway ExtraBold"/>
              <a:buNone/>
              <a:defRPr sz="3000" b="0">
                <a:latin typeface="Raleway ExtraBold"/>
                <a:ea typeface="Raleway ExtraBold"/>
                <a:cs typeface="Raleway ExtraBold"/>
                <a:sym typeface="Raleway ExtraBold"/>
              </a:defRPr>
            </a:lvl6pPr>
            <a:lvl7pPr lvl="6" rtl="0">
              <a:spcBef>
                <a:spcPts val="0"/>
              </a:spcBef>
              <a:spcAft>
                <a:spcPts val="0"/>
              </a:spcAft>
              <a:buSzPts val="3000"/>
              <a:buFont typeface="Raleway ExtraBold"/>
              <a:buNone/>
              <a:defRPr sz="3000" b="0">
                <a:latin typeface="Raleway ExtraBold"/>
                <a:ea typeface="Raleway ExtraBold"/>
                <a:cs typeface="Raleway ExtraBold"/>
                <a:sym typeface="Raleway ExtraBold"/>
              </a:defRPr>
            </a:lvl7pPr>
            <a:lvl8pPr lvl="7" rtl="0">
              <a:spcBef>
                <a:spcPts val="0"/>
              </a:spcBef>
              <a:spcAft>
                <a:spcPts val="0"/>
              </a:spcAft>
              <a:buSzPts val="3000"/>
              <a:buFont typeface="Raleway ExtraBold"/>
              <a:buNone/>
              <a:defRPr sz="3000" b="0">
                <a:latin typeface="Raleway ExtraBold"/>
                <a:ea typeface="Raleway ExtraBold"/>
                <a:cs typeface="Raleway ExtraBold"/>
                <a:sym typeface="Raleway ExtraBold"/>
              </a:defRPr>
            </a:lvl8pPr>
            <a:lvl9pPr lvl="8" rtl="0">
              <a:spcBef>
                <a:spcPts val="0"/>
              </a:spcBef>
              <a:spcAft>
                <a:spcPts val="0"/>
              </a:spcAft>
              <a:buSzPts val="3000"/>
              <a:buFont typeface="Raleway ExtraBold"/>
              <a:buNone/>
              <a:defRPr sz="3000" b="0">
                <a:latin typeface="Raleway ExtraBold"/>
                <a:ea typeface="Raleway ExtraBold"/>
                <a:cs typeface="Raleway ExtraBold"/>
                <a:sym typeface="Raleway ExtraBold"/>
              </a:defRPr>
            </a:lvl9pPr>
          </a:lstStyle>
          <a:p>
            <a:r>
              <a:t>xx%</a:t>
            </a:r>
          </a:p>
        </p:txBody>
      </p:sp>
      <p:sp>
        <p:nvSpPr>
          <p:cNvPr id="323" name="Google Shape;323;p13"/>
          <p:cNvSpPr txBox="1">
            <a:spLocks noGrp="1"/>
          </p:cNvSpPr>
          <p:nvPr>
            <p:ph type="title" idx="4" hasCustomPrompt="1"/>
          </p:nvPr>
        </p:nvSpPr>
        <p:spPr>
          <a:xfrm>
            <a:off x="3177356" y="1767226"/>
            <a:ext cx="734700" cy="493800"/>
          </a:xfrm>
          <a:prstGeom prst="rect">
            <a:avLst/>
          </a:prstGeom>
          <a:solidFill>
            <a:srgbClr val="FFFFFF">
              <a:alpha val="7500"/>
            </a:srgbClr>
          </a:solidFill>
        </p:spPr>
        <p:txBody>
          <a:bodyPr spcFirstLastPara="1" wrap="square" lIns="91425" tIns="91425" rIns="91425" bIns="91425" anchor="ctr" anchorCtr="0">
            <a:noAutofit/>
          </a:bodyPr>
          <a:lstStyle>
            <a:lvl1pPr lvl="0" algn="ctr" rtl="0">
              <a:spcBef>
                <a:spcPts val="0"/>
              </a:spcBef>
              <a:spcAft>
                <a:spcPts val="0"/>
              </a:spcAft>
              <a:buSzPts val="3000"/>
              <a:buFont typeface="Raleway ExtraBold"/>
              <a:buNone/>
              <a:defRPr sz="2000">
                <a:solidFill>
                  <a:schemeClr val="lt1"/>
                </a:solidFill>
                <a:latin typeface="Raleway ExtraBold"/>
                <a:ea typeface="Raleway ExtraBold"/>
                <a:cs typeface="Raleway ExtraBold"/>
                <a:sym typeface="Raleway ExtraBold"/>
              </a:defRPr>
            </a:lvl1pPr>
            <a:lvl2pPr lvl="1" rtl="0">
              <a:spcBef>
                <a:spcPts val="0"/>
              </a:spcBef>
              <a:spcAft>
                <a:spcPts val="0"/>
              </a:spcAft>
              <a:buSzPts val="3000"/>
              <a:buFont typeface="Raleway ExtraBold"/>
              <a:buNone/>
              <a:defRPr sz="3000" b="0">
                <a:latin typeface="Raleway ExtraBold"/>
                <a:ea typeface="Raleway ExtraBold"/>
                <a:cs typeface="Raleway ExtraBold"/>
                <a:sym typeface="Raleway ExtraBold"/>
              </a:defRPr>
            </a:lvl2pPr>
            <a:lvl3pPr lvl="2" rtl="0">
              <a:spcBef>
                <a:spcPts val="0"/>
              </a:spcBef>
              <a:spcAft>
                <a:spcPts val="0"/>
              </a:spcAft>
              <a:buSzPts val="3000"/>
              <a:buFont typeface="Raleway ExtraBold"/>
              <a:buNone/>
              <a:defRPr sz="3000" b="0">
                <a:latin typeface="Raleway ExtraBold"/>
                <a:ea typeface="Raleway ExtraBold"/>
                <a:cs typeface="Raleway ExtraBold"/>
                <a:sym typeface="Raleway ExtraBold"/>
              </a:defRPr>
            </a:lvl3pPr>
            <a:lvl4pPr lvl="3" rtl="0">
              <a:spcBef>
                <a:spcPts val="0"/>
              </a:spcBef>
              <a:spcAft>
                <a:spcPts val="0"/>
              </a:spcAft>
              <a:buSzPts val="3000"/>
              <a:buFont typeface="Raleway ExtraBold"/>
              <a:buNone/>
              <a:defRPr sz="3000" b="0">
                <a:latin typeface="Raleway ExtraBold"/>
                <a:ea typeface="Raleway ExtraBold"/>
                <a:cs typeface="Raleway ExtraBold"/>
                <a:sym typeface="Raleway ExtraBold"/>
              </a:defRPr>
            </a:lvl4pPr>
            <a:lvl5pPr lvl="4" rtl="0">
              <a:spcBef>
                <a:spcPts val="0"/>
              </a:spcBef>
              <a:spcAft>
                <a:spcPts val="0"/>
              </a:spcAft>
              <a:buSzPts val="3000"/>
              <a:buFont typeface="Raleway ExtraBold"/>
              <a:buNone/>
              <a:defRPr sz="3000" b="0">
                <a:latin typeface="Raleway ExtraBold"/>
                <a:ea typeface="Raleway ExtraBold"/>
                <a:cs typeface="Raleway ExtraBold"/>
                <a:sym typeface="Raleway ExtraBold"/>
              </a:defRPr>
            </a:lvl5pPr>
            <a:lvl6pPr lvl="5" rtl="0">
              <a:spcBef>
                <a:spcPts val="0"/>
              </a:spcBef>
              <a:spcAft>
                <a:spcPts val="0"/>
              </a:spcAft>
              <a:buSzPts val="3000"/>
              <a:buFont typeface="Raleway ExtraBold"/>
              <a:buNone/>
              <a:defRPr sz="3000" b="0">
                <a:latin typeface="Raleway ExtraBold"/>
                <a:ea typeface="Raleway ExtraBold"/>
                <a:cs typeface="Raleway ExtraBold"/>
                <a:sym typeface="Raleway ExtraBold"/>
              </a:defRPr>
            </a:lvl6pPr>
            <a:lvl7pPr lvl="6" rtl="0">
              <a:spcBef>
                <a:spcPts val="0"/>
              </a:spcBef>
              <a:spcAft>
                <a:spcPts val="0"/>
              </a:spcAft>
              <a:buSzPts val="3000"/>
              <a:buFont typeface="Raleway ExtraBold"/>
              <a:buNone/>
              <a:defRPr sz="3000" b="0">
                <a:latin typeface="Raleway ExtraBold"/>
                <a:ea typeface="Raleway ExtraBold"/>
                <a:cs typeface="Raleway ExtraBold"/>
                <a:sym typeface="Raleway ExtraBold"/>
              </a:defRPr>
            </a:lvl7pPr>
            <a:lvl8pPr lvl="7" rtl="0">
              <a:spcBef>
                <a:spcPts val="0"/>
              </a:spcBef>
              <a:spcAft>
                <a:spcPts val="0"/>
              </a:spcAft>
              <a:buSzPts val="3000"/>
              <a:buFont typeface="Raleway ExtraBold"/>
              <a:buNone/>
              <a:defRPr sz="3000" b="0">
                <a:latin typeface="Raleway ExtraBold"/>
                <a:ea typeface="Raleway ExtraBold"/>
                <a:cs typeface="Raleway ExtraBold"/>
                <a:sym typeface="Raleway ExtraBold"/>
              </a:defRPr>
            </a:lvl8pPr>
            <a:lvl9pPr lvl="8" rtl="0">
              <a:spcBef>
                <a:spcPts val="0"/>
              </a:spcBef>
              <a:spcAft>
                <a:spcPts val="0"/>
              </a:spcAft>
              <a:buSzPts val="3000"/>
              <a:buFont typeface="Raleway ExtraBold"/>
              <a:buNone/>
              <a:defRPr sz="3000" b="0">
                <a:latin typeface="Raleway ExtraBold"/>
                <a:ea typeface="Raleway ExtraBold"/>
                <a:cs typeface="Raleway ExtraBold"/>
                <a:sym typeface="Raleway ExtraBold"/>
              </a:defRPr>
            </a:lvl9pPr>
          </a:lstStyle>
          <a:p>
            <a:r>
              <a:t>xx%</a:t>
            </a:r>
          </a:p>
        </p:txBody>
      </p:sp>
      <p:sp>
        <p:nvSpPr>
          <p:cNvPr id="324" name="Google Shape;324;p13"/>
          <p:cNvSpPr txBox="1">
            <a:spLocks noGrp="1"/>
          </p:cNvSpPr>
          <p:nvPr>
            <p:ph type="title" idx="5" hasCustomPrompt="1"/>
          </p:nvPr>
        </p:nvSpPr>
        <p:spPr>
          <a:xfrm>
            <a:off x="3177356" y="3470319"/>
            <a:ext cx="734700" cy="493800"/>
          </a:xfrm>
          <a:prstGeom prst="rect">
            <a:avLst/>
          </a:prstGeom>
          <a:solidFill>
            <a:srgbClr val="FFFFFF">
              <a:alpha val="7500"/>
            </a:srgbClr>
          </a:solidFill>
        </p:spPr>
        <p:txBody>
          <a:bodyPr spcFirstLastPara="1" wrap="square" lIns="91425" tIns="91425" rIns="91425" bIns="91425" anchor="ctr" anchorCtr="0">
            <a:noAutofit/>
          </a:bodyPr>
          <a:lstStyle>
            <a:lvl1pPr lvl="0" algn="ctr" rtl="0">
              <a:spcBef>
                <a:spcPts val="0"/>
              </a:spcBef>
              <a:spcAft>
                <a:spcPts val="0"/>
              </a:spcAft>
              <a:buSzPts val="3000"/>
              <a:buFont typeface="Raleway ExtraBold"/>
              <a:buNone/>
              <a:defRPr sz="2000">
                <a:solidFill>
                  <a:schemeClr val="lt1"/>
                </a:solidFill>
                <a:latin typeface="Raleway ExtraBold"/>
                <a:ea typeface="Raleway ExtraBold"/>
                <a:cs typeface="Raleway ExtraBold"/>
                <a:sym typeface="Raleway ExtraBold"/>
              </a:defRPr>
            </a:lvl1pPr>
            <a:lvl2pPr lvl="1" rtl="0">
              <a:spcBef>
                <a:spcPts val="0"/>
              </a:spcBef>
              <a:spcAft>
                <a:spcPts val="0"/>
              </a:spcAft>
              <a:buSzPts val="3000"/>
              <a:buFont typeface="Raleway ExtraBold"/>
              <a:buNone/>
              <a:defRPr sz="3000" b="0">
                <a:latin typeface="Raleway ExtraBold"/>
                <a:ea typeface="Raleway ExtraBold"/>
                <a:cs typeface="Raleway ExtraBold"/>
                <a:sym typeface="Raleway ExtraBold"/>
              </a:defRPr>
            </a:lvl2pPr>
            <a:lvl3pPr lvl="2" rtl="0">
              <a:spcBef>
                <a:spcPts val="0"/>
              </a:spcBef>
              <a:spcAft>
                <a:spcPts val="0"/>
              </a:spcAft>
              <a:buSzPts val="3000"/>
              <a:buFont typeface="Raleway ExtraBold"/>
              <a:buNone/>
              <a:defRPr sz="3000" b="0">
                <a:latin typeface="Raleway ExtraBold"/>
                <a:ea typeface="Raleway ExtraBold"/>
                <a:cs typeface="Raleway ExtraBold"/>
                <a:sym typeface="Raleway ExtraBold"/>
              </a:defRPr>
            </a:lvl3pPr>
            <a:lvl4pPr lvl="3" rtl="0">
              <a:spcBef>
                <a:spcPts val="0"/>
              </a:spcBef>
              <a:spcAft>
                <a:spcPts val="0"/>
              </a:spcAft>
              <a:buSzPts val="3000"/>
              <a:buFont typeface="Raleway ExtraBold"/>
              <a:buNone/>
              <a:defRPr sz="3000" b="0">
                <a:latin typeface="Raleway ExtraBold"/>
                <a:ea typeface="Raleway ExtraBold"/>
                <a:cs typeface="Raleway ExtraBold"/>
                <a:sym typeface="Raleway ExtraBold"/>
              </a:defRPr>
            </a:lvl4pPr>
            <a:lvl5pPr lvl="4" rtl="0">
              <a:spcBef>
                <a:spcPts val="0"/>
              </a:spcBef>
              <a:spcAft>
                <a:spcPts val="0"/>
              </a:spcAft>
              <a:buSzPts val="3000"/>
              <a:buFont typeface="Raleway ExtraBold"/>
              <a:buNone/>
              <a:defRPr sz="3000" b="0">
                <a:latin typeface="Raleway ExtraBold"/>
                <a:ea typeface="Raleway ExtraBold"/>
                <a:cs typeface="Raleway ExtraBold"/>
                <a:sym typeface="Raleway ExtraBold"/>
              </a:defRPr>
            </a:lvl5pPr>
            <a:lvl6pPr lvl="5" rtl="0">
              <a:spcBef>
                <a:spcPts val="0"/>
              </a:spcBef>
              <a:spcAft>
                <a:spcPts val="0"/>
              </a:spcAft>
              <a:buSzPts val="3000"/>
              <a:buFont typeface="Raleway ExtraBold"/>
              <a:buNone/>
              <a:defRPr sz="3000" b="0">
                <a:latin typeface="Raleway ExtraBold"/>
                <a:ea typeface="Raleway ExtraBold"/>
                <a:cs typeface="Raleway ExtraBold"/>
                <a:sym typeface="Raleway ExtraBold"/>
              </a:defRPr>
            </a:lvl6pPr>
            <a:lvl7pPr lvl="6" rtl="0">
              <a:spcBef>
                <a:spcPts val="0"/>
              </a:spcBef>
              <a:spcAft>
                <a:spcPts val="0"/>
              </a:spcAft>
              <a:buSzPts val="3000"/>
              <a:buFont typeface="Raleway ExtraBold"/>
              <a:buNone/>
              <a:defRPr sz="3000" b="0">
                <a:latin typeface="Raleway ExtraBold"/>
                <a:ea typeface="Raleway ExtraBold"/>
                <a:cs typeface="Raleway ExtraBold"/>
                <a:sym typeface="Raleway ExtraBold"/>
              </a:defRPr>
            </a:lvl7pPr>
            <a:lvl8pPr lvl="7" rtl="0">
              <a:spcBef>
                <a:spcPts val="0"/>
              </a:spcBef>
              <a:spcAft>
                <a:spcPts val="0"/>
              </a:spcAft>
              <a:buSzPts val="3000"/>
              <a:buFont typeface="Raleway ExtraBold"/>
              <a:buNone/>
              <a:defRPr sz="3000" b="0">
                <a:latin typeface="Raleway ExtraBold"/>
                <a:ea typeface="Raleway ExtraBold"/>
                <a:cs typeface="Raleway ExtraBold"/>
                <a:sym typeface="Raleway ExtraBold"/>
              </a:defRPr>
            </a:lvl8pPr>
            <a:lvl9pPr lvl="8" rtl="0">
              <a:spcBef>
                <a:spcPts val="0"/>
              </a:spcBef>
              <a:spcAft>
                <a:spcPts val="0"/>
              </a:spcAft>
              <a:buSzPts val="3000"/>
              <a:buFont typeface="Raleway ExtraBold"/>
              <a:buNone/>
              <a:defRPr sz="3000" b="0">
                <a:latin typeface="Raleway ExtraBold"/>
                <a:ea typeface="Raleway ExtraBold"/>
                <a:cs typeface="Raleway ExtraBold"/>
                <a:sym typeface="Raleway ExtraBold"/>
              </a:defRPr>
            </a:lvl9pPr>
          </a:lstStyle>
          <a:p>
            <a:r>
              <a:t>xx%</a:t>
            </a:r>
          </a:p>
        </p:txBody>
      </p:sp>
      <p:sp>
        <p:nvSpPr>
          <p:cNvPr id="325" name="Google Shape;325;p13"/>
          <p:cNvSpPr txBox="1">
            <a:spLocks noGrp="1"/>
          </p:cNvSpPr>
          <p:nvPr>
            <p:ph type="title" idx="6" hasCustomPrompt="1"/>
          </p:nvPr>
        </p:nvSpPr>
        <p:spPr>
          <a:xfrm>
            <a:off x="3177356" y="2334924"/>
            <a:ext cx="734700" cy="493800"/>
          </a:xfrm>
          <a:prstGeom prst="rect">
            <a:avLst/>
          </a:prstGeom>
          <a:solidFill>
            <a:srgbClr val="FFFFFF">
              <a:alpha val="7500"/>
            </a:srgbClr>
          </a:solidFill>
        </p:spPr>
        <p:txBody>
          <a:bodyPr spcFirstLastPara="1" wrap="square" lIns="91425" tIns="91425" rIns="91425" bIns="91425" anchor="ctr" anchorCtr="0">
            <a:noAutofit/>
          </a:bodyPr>
          <a:lstStyle>
            <a:lvl1pPr lvl="0" algn="ctr" rtl="0">
              <a:spcBef>
                <a:spcPts val="0"/>
              </a:spcBef>
              <a:spcAft>
                <a:spcPts val="0"/>
              </a:spcAft>
              <a:buSzPts val="3000"/>
              <a:buFont typeface="Raleway ExtraBold"/>
              <a:buNone/>
              <a:defRPr sz="2000">
                <a:solidFill>
                  <a:schemeClr val="lt1"/>
                </a:solidFill>
                <a:latin typeface="Raleway ExtraBold"/>
                <a:ea typeface="Raleway ExtraBold"/>
                <a:cs typeface="Raleway ExtraBold"/>
                <a:sym typeface="Raleway ExtraBold"/>
              </a:defRPr>
            </a:lvl1pPr>
            <a:lvl2pPr lvl="1" rtl="0">
              <a:spcBef>
                <a:spcPts val="0"/>
              </a:spcBef>
              <a:spcAft>
                <a:spcPts val="0"/>
              </a:spcAft>
              <a:buSzPts val="3000"/>
              <a:buFont typeface="Raleway ExtraBold"/>
              <a:buNone/>
              <a:defRPr sz="3000" b="0">
                <a:latin typeface="Raleway ExtraBold"/>
                <a:ea typeface="Raleway ExtraBold"/>
                <a:cs typeface="Raleway ExtraBold"/>
                <a:sym typeface="Raleway ExtraBold"/>
              </a:defRPr>
            </a:lvl2pPr>
            <a:lvl3pPr lvl="2" rtl="0">
              <a:spcBef>
                <a:spcPts val="0"/>
              </a:spcBef>
              <a:spcAft>
                <a:spcPts val="0"/>
              </a:spcAft>
              <a:buSzPts val="3000"/>
              <a:buFont typeface="Raleway ExtraBold"/>
              <a:buNone/>
              <a:defRPr sz="3000" b="0">
                <a:latin typeface="Raleway ExtraBold"/>
                <a:ea typeface="Raleway ExtraBold"/>
                <a:cs typeface="Raleway ExtraBold"/>
                <a:sym typeface="Raleway ExtraBold"/>
              </a:defRPr>
            </a:lvl3pPr>
            <a:lvl4pPr lvl="3" rtl="0">
              <a:spcBef>
                <a:spcPts val="0"/>
              </a:spcBef>
              <a:spcAft>
                <a:spcPts val="0"/>
              </a:spcAft>
              <a:buSzPts val="3000"/>
              <a:buFont typeface="Raleway ExtraBold"/>
              <a:buNone/>
              <a:defRPr sz="3000" b="0">
                <a:latin typeface="Raleway ExtraBold"/>
                <a:ea typeface="Raleway ExtraBold"/>
                <a:cs typeface="Raleway ExtraBold"/>
                <a:sym typeface="Raleway ExtraBold"/>
              </a:defRPr>
            </a:lvl4pPr>
            <a:lvl5pPr lvl="4" rtl="0">
              <a:spcBef>
                <a:spcPts val="0"/>
              </a:spcBef>
              <a:spcAft>
                <a:spcPts val="0"/>
              </a:spcAft>
              <a:buSzPts val="3000"/>
              <a:buFont typeface="Raleway ExtraBold"/>
              <a:buNone/>
              <a:defRPr sz="3000" b="0">
                <a:latin typeface="Raleway ExtraBold"/>
                <a:ea typeface="Raleway ExtraBold"/>
                <a:cs typeface="Raleway ExtraBold"/>
                <a:sym typeface="Raleway ExtraBold"/>
              </a:defRPr>
            </a:lvl5pPr>
            <a:lvl6pPr lvl="5" rtl="0">
              <a:spcBef>
                <a:spcPts val="0"/>
              </a:spcBef>
              <a:spcAft>
                <a:spcPts val="0"/>
              </a:spcAft>
              <a:buSzPts val="3000"/>
              <a:buFont typeface="Raleway ExtraBold"/>
              <a:buNone/>
              <a:defRPr sz="3000" b="0">
                <a:latin typeface="Raleway ExtraBold"/>
                <a:ea typeface="Raleway ExtraBold"/>
                <a:cs typeface="Raleway ExtraBold"/>
                <a:sym typeface="Raleway ExtraBold"/>
              </a:defRPr>
            </a:lvl6pPr>
            <a:lvl7pPr lvl="6" rtl="0">
              <a:spcBef>
                <a:spcPts val="0"/>
              </a:spcBef>
              <a:spcAft>
                <a:spcPts val="0"/>
              </a:spcAft>
              <a:buSzPts val="3000"/>
              <a:buFont typeface="Raleway ExtraBold"/>
              <a:buNone/>
              <a:defRPr sz="3000" b="0">
                <a:latin typeface="Raleway ExtraBold"/>
                <a:ea typeface="Raleway ExtraBold"/>
                <a:cs typeface="Raleway ExtraBold"/>
                <a:sym typeface="Raleway ExtraBold"/>
              </a:defRPr>
            </a:lvl7pPr>
            <a:lvl8pPr lvl="7" rtl="0">
              <a:spcBef>
                <a:spcPts val="0"/>
              </a:spcBef>
              <a:spcAft>
                <a:spcPts val="0"/>
              </a:spcAft>
              <a:buSzPts val="3000"/>
              <a:buFont typeface="Raleway ExtraBold"/>
              <a:buNone/>
              <a:defRPr sz="3000" b="0">
                <a:latin typeface="Raleway ExtraBold"/>
                <a:ea typeface="Raleway ExtraBold"/>
                <a:cs typeface="Raleway ExtraBold"/>
                <a:sym typeface="Raleway ExtraBold"/>
              </a:defRPr>
            </a:lvl8pPr>
            <a:lvl9pPr lvl="8" rtl="0">
              <a:spcBef>
                <a:spcPts val="0"/>
              </a:spcBef>
              <a:spcAft>
                <a:spcPts val="0"/>
              </a:spcAft>
              <a:buSzPts val="3000"/>
              <a:buFont typeface="Raleway ExtraBold"/>
              <a:buNone/>
              <a:defRPr sz="3000" b="0">
                <a:latin typeface="Raleway ExtraBold"/>
                <a:ea typeface="Raleway ExtraBold"/>
                <a:cs typeface="Raleway ExtraBold"/>
                <a:sym typeface="Raleway ExtraBold"/>
              </a:defRPr>
            </a:lvl9pPr>
          </a:lstStyle>
          <a:p>
            <a:r>
              <a:t>xx%</a:t>
            </a:r>
          </a:p>
        </p:txBody>
      </p:sp>
      <p:sp>
        <p:nvSpPr>
          <p:cNvPr id="326" name="Google Shape;326;p13"/>
          <p:cNvSpPr txBox="1">
            <a:spLocks noGrp="1"/>
          </p:cNvSpPr>
          <p:nvPr>
            <p:ph type="title" idx="7" hasCustomPrompt="1"/>
          </p:nvPr>
        </p:nvSpPr>
        <p:spPr>
          <a:xfrm>
            <a:off x="3177356" y="4038016"/>
            <a:ext cx="734700" cy="493800"/>
          </a:xfrm>
          <a:prstGeom prst="rect">
            <a:avLst/>
          </a:prstGeom>
          <a:solidFill>
            <a:srgbClr val="FFFFFF">
              <a:alpha val="7500"/>
            </a:srgbClr>
          </a:solidFill>
        </p:spPr>
        <p:txBody>
          <a:bodyPr spcFirstLastPara="1" wrap="square" lIns="91425" tIns="91425" rIns="91425" bIns="91425" anchor="ctr" anchorCtr="0">
            <a:noAutofit/>
          </a:bodyPr>
          <a:lstStyle>
            <a:lvl1pPr lvl="0" algn="ctr" rtl="0">
              <a:spcBef>
                <a:spcPts val="0"/>
              </a:spcBef>
              <a:spcAft>
                <a:spcPts val="0"/>
              </a:spcAft>
              <a:buSzPts val="3000"/>
              <a:buFont typeface="Raleway ExtraBold"/>
              <a:buNone/>
              <a:defRPr sz="2000">
                <a:solidFill>
                  <a:schemeClr val="lt1"/>
                </a:solidFill>
                <a:latin typeface="Raleway ExtraBold"/>
                <a:ea typeface="Raleway ExtraBold"/>
                <a:cs typeface="Raleway ExtraBold"/>
                <a:sym typeface="Raleway ExtraBold"/>
              </a:defRPr>
            </a:lvl1pPr>
            <a:lvl2pPr lvl="1" rtl="0">
              <a:spcBef>
                <a:spcPts val="0"/>
              </a:spcBef>
              <a:spcAft>
                <a:spcPts val="0"/>
              </a:spcAft>
              <a:buSzPts val="3000"/>
              <a:buFont typeface="Raleway ExtraBold"/>
              <a:buNone/>
              <a:defRPr sz="3000" b="0">
                <a:latin typeface="Raleway ExtraBold"/>
                <a:ea typeface="Raleway ExtraBold"/>
                <a:cs typeface="Raleway ExtraBold"/>
                <a:sym typeface="Raleway ExtraBold"/>
              </a:defRPr>
            </a:lvl2pPr>
            <a:lvl3pPr lvl="2" rtl="0">
              <a:spcBef>
                <a:spcPts val="0"/>
              </a:spcBef>
              <a:spcAft>
                <a:spcPts val="0"/>
              </a:spcAft>
              <a:buSzPts val="3000"/>
              <a:buFont typeface="Raleway ExtraBold"/>
              <a:buNone/>
              <a:defRPr sz="3000" b="0">
                <a:latin typeface="Raleway ExtraBold"/>
                <a:ea typeface="Raleway ExtraBold"/>
                <a:cs typeface="Raleway ExtraBold"/>
                <a:sym typeface="Raleway ExtraBold"/>
              </a:defRPr>
            </a:lvl3pPr>
            <a:lvl4pPr lvl="3" rtl="0">
              <a:spcBef>
                <a:spcPts val="0"/>
              </a:spcBef>
              <a:spcAft>
                <a:spcPts val="0"/>
              </a:spcAft>
              <a:buSzPts val="3000"/>
              <a:buFont typeface="Raleway ExtraBold"/>
              <a:buNone/>
              <a:defRPr sz="3000" b="0">
                <a:latin typeface="Raleway ExtraBold"/>
                <a:ea typeface="Raleway ExtraBold"/>
                <a:cs typeface="Raleway ExtraBold"/>
                <a:sym typeface="Raleway ExtraBold"/>
              </a:defRPr>
            </a:lvl4pPr>
            <a:lvl5pPr lvl="4" rtl="0">
              <a:spcBef>
                <a:spcPts val="0"/>
              </a:spcBef>
              <a:spcAft>
                <a:spcPts val="0"/>
              </a:spcAft>
              <a:buSzPts val="3000"/>
              <a:buFont typeface="Raleway ExtraBold"/>
              <a:buNone/>
              <a:defRPr sz="3000" b="0">
                <a:latin typeface="Raleway ExtraBold"/>
                <a:ea typeface="Raleway ExtraBold"/>
                <a:cs typeface="Raleway ExtraBold"/>
                <a:sym typeface="Raleway ExtraBold"/>
              </a:defRPr>
            </a:lvl5pPr>
            <a:lvl6pPr lvl="5" rtl="0">
              <a:spcBef>
                <a:spcPts val="0"/>
              </a:spcBef>
              <a:spcAft>
                <a:spcPts val="0"/>
              </a:spcAft>
              <a:buSzPts val="3000"/>
              <a:buFont typeface="Raleway ExtraBold"/>
              <a:buNone/>
              <a:defRPr sz="3000" b="0">
                <a:latin typeface="Raleway ExtraBold"/>
                <a:ea typeface="Raleway ExtraBold"/>
                <a:cs typeface="Raleway ExtraBold"/>
                <a:sym typeface="Raleway ExtraBold"/>
              </a:defRPr>
            </a:lvl6pPr>
            <a:lvl7pPr lvl="6" rtl="0">
              <a:spcBef>
                <a:spcPts val="0"/>
              </a:spcBef>
              <a:spcAft>
                <a:spcPts val="0"/>
              </a:spcAft>
              <a:buSzPts val="3000"/>
              <a:buFont typeface="Raleway ExtraBold"/>
              <a:buNone/>
              <a:defRPr sz="3000" b="0">
                <a:latin typeface="Raleway ExtraBold"/>
                <a:ea typeface="Raleway ExtraBold"/>
                <a:cs typeface="Raleway ExtraBold"/>
                <a:sym typeface="Raleway ExtraBold"/>
              </a:defRPr>
            </a:lvl7pPr>
            <a:lvl8pPr lvl="7" rtl="0">
              <a:spcBef>
                <a:spcPts val="0"/>
              </a:spcBef>
              <a:spcAft>
                <a:spcPts val="0"/>
              </a:spcAft>
              <a:buSzPts val="3000"/>
              <a:buFont typeface="Raleway ExtraBold"/>
              <a:buNone/>
              <a:defRPr sz="3000" b="0">
                <a:latin typeface="Raleway ExtraBold"/>
                <a:ea typeface="Raleway ExtraBold"/>
                <a:cs typeface="Raleway ExtraBold"/>
                <a:sym typeface="Raleway ExtraBold"/>
              </a:defRPr>
            </a:lvl8pPr>
            <a:lvl9pPr lvl="8" rtl="0">
              <a:spcBef>
                <a:spcPts val="0"/>
              </a:spcBef>
              <a:spcAft>
                <a:spcPts val="0"/>
              </a:spcAft>
              <a:buSzPts val="3000"/>
              <a:buFont typeface="Raleway ExtraBold"/>
              <a:buNone/>
              <a:defRPr sz="3000" b="0">
                <a:latin typeface="Raleway ExtraBold"/>
                <a:ea typeface="Raleway ExtraBold"/>
                <a:cs typeface="Raleway ExtraBold"/>
                <a:sym typeface="Raleway ExtraBold"/>
              </a:defRPr>
            </a:lvl9pPr>
          </a:lstStyle>
          <a:p>
            <a:r>
              <a:t>xx%</a:t>
            </a:r>
          </a:p>
        </p:txBody>
      </p:sp>
      <p:sp>
        <p:nvSpPr>
          <p:cNvPr id="327" name="Google Shape;327;p13"/>
          <p:cNvSpPr txBox="1">
            <a:spLocks noGrp="1"/>
          </p:cNvSpPr>
          <p:nvPr>
            <p:ph type="subTitle" idx="1"/>
          </p:nvPr>
        </p:nvSpPr>
        <p:spPr>
          <a:xfrm>
            <a:off x="4010944" y="1201329"/>
            <a:ext cx="2717700" cy="490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sp>
        <p:nvSpPr>
          <p:cNvPr id="328" name="Google Shape;328;p13"/>
          <p:cNvSpPr txBox="1">
            <a:spLocks noGrp="1"/>
          </p:cNvSpPr>
          <p:nvPr>
            <p:ph type="subTitle" idx="8"/>
          </p:nvPr>
        </p:nvSpPr>
        <p:spPr>
          <a:xfrm>
            <a:off x="4010944" y="1769028"/>
            <a:ext cx="2717700" cy="490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sp>
        <p:nvSpPr>
          <p:cNvPr id="329" name="Google Shape;329;p13"/>
          <p:cNvSpPr txBox="1">
            <a:spLocks noGrp="1"/>
          </p:cNvSpPr>
          <p:nvPr>
            <p:ph type="subTitle" idx="9"/>
          </p:nvPr>
        </p:nvSpPr>
        <p:spPr>
          <a:xfrm>
            <a:off x="4010944" y="2336727"/>
            <a:ext cx="2717700" cy="490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sp>
        <p:nvSpPr>
          <p:cNvPr id="330" name="Google Shape;330;p13"/>
          <p:cNvSpPr txBox="1">
            <a:spLocks noGrp="1"/>
          </p:cNvSpPr>
          <p:nvPr>
            <p:ph type="subTitle" idx="13"/>
          </p:nvPr>
        </p:nvSpPr>
        <p:spPr>
          <a:xfrm>
            <a:off x="4010941" y="2904427"/>
            <a:ext cx="2717700" cy="490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sp>
        <p:nvSpPr>
          <p:cNvPr id="331" name="Google Shape;331;p13"/>
          <p:cNvSpPr txBox="1">
            <a:spLocks noGrp="1"/>
          </p:cNvSpPr>
          <p:nvPr>
            <p:ph type="subTitle" idx="14"/>
          </p:nvPr>
        </p:nvSpPr>
        <p:spPr>
          <a:xfrm>
            <a:off x="4010941" y="3472126"/>
            <a:ext cx="2717700" cy="490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sp>
        <p:nvSpPr>
          <p:cNvPr id="332" name="Google Shape;332;p13"/>
          <p:cNvSpPr txBox="1">
            <a:spLocks noGrp="1"/>
          </p:cNvSpPr>
          <p:nvPr>
            <p:ph type="subTitle" idx="15"/>
          </p:nvPr>
        </p:nvSpPr>
        <p:spPr>
          <a:xfrm>
            <a:off x="4010941" y="4039825"/>
            <a:ext cx="2717700" cy="490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grpSp>
        <p:nvGrpSpPr>
          <p:cNvPr id="333" name="Google Shape;333;p13"/>
          <p:cNvGrpSpPr/>
          <p:nvPr/>
        </p:nvGrpSpPr>
        <p:grpSpPr>
          <a:xfrm>
            <a:off x="377427" y="204425"/>
            <a:ext cx="8916117" cy="4541546"/>
            <a:chOff x="377427" y="204425"/>
            <a:chExt cx="8916117" cy="4541546"/>
          </a:xfrm>
        </p:grpSpPr>
        <p:grpSp>
          <p:nvGrpSpPr>
            <p:cNvPr id="334" name="Google Shape;334;p13"/>
            <p:cNvGrpSpPr/>
            <p:nvPr/>
          </p:nvGrpSpPr>
          <p:grpSpPr>
            <a:xfrm>
              <a:off x="377427" y="3968227"/>
              <a:ext cx="200266" cy="777744"/>
              <a:chOff x="8153327" y="353177"/>
              <a:chExt cx="200266" cy="777744"/>
            </a:xfrm>
          </p:grpSpPr>
          <p:sp>
            <p:nvSpPr>
              <p:cNvPr id="335" name="Google Shape;335;p13"/>
              <p:cNvSpPr/>
              <p:nvPr/>
            </p:nvSpPr>
            <p:spPr>
              <a:xfrm rot="10800000">
                <a:off x="8153327" y="655927"/>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rot="10800000">
                <a:off x="8310477" y="353177"/>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13"/>
            <p:cNvGrpSpPr/>
            <p:nvPr/>
          </p:nvGrpSpPr>
          <p:grpSpPr>
            <a:xfrm rot="-5400000">
              <a:off x="8807027" y="2115202"/>
              <a:ext cx="206891" cy="766144"/>
              <a:chOff x="8650702" y="1651177"/>
              <a:chExt cx="206891" cy="766144"/>
            </a:xfrm>
          </p:grpSpPr>
          <p:sp>
            <p:nvSpPr>
              <p:cNvPr id="338" name="Google Shape;338;p13"/>
              <p:cNvSpPr/>
              <p:nvPr/>
            </p:nvSpPr>
            <p:spPr>
              <a:xfrm rot="10800000">
                <a:off x="8650702" y="1651177"/>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rot="10800000">
                <a:off x="8814477" y="1942327"/>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13"/>
            <p:cNvGrpSpPr/>
            <p:nvPr/>
          </p:nvGrpSpPr>
          <p:grpSpPr>
            <a:xfrm>
              <a:off x="7437187" y="204425"/>
              <a:ext cx="862215" cy="240599"/>
              <a:chOff x="6903462" y="1158900"/>
              <a:chExt cx="862215" cy="240599"/>
            </a:xfrm>
          </p:grpSpPr>
          <p:sp>
            <p:nvSpPr>
              <p:cNvPr id="341" name="Google Shape;341;p13"/>
              <p:cNvSpPr/>
              <p:nvPr/>
            </p:nvSpPr>
            <p:spPr>
              <a:xfrm flipH="1">
                <a:off x="6903462" y="1158900"/>
                <a:ext cx="240599" cy="240599"/>
              </a:xfrm>
              <a:custGeom>
                <a:avLst/>
                <a:gdLst/>
                <a:ahLst/>
                <a:cxnLst/>
                <a:rect l="l" t="t" r="r" b="b"/>
                <a:pathLst>
                  <a:path w="1784" h="1784" fill="none" extrusionOk="0">
                    <a:moveTo>
                      <a:pt x="1783" y="906"/>
                    </a:moveTo>
                    <a:cubicBezTo>
                      <a:pt x="1783" y="1392"/>
                      <a:pt x="1392" y="1783"/>
                      <a:pt x="877" y="1783"/>
                    </a:cubicBezTo>
                    <a:cubicBezTo>
                      <a:pt x="392" y="1783"/>
                      <a:pt x="0" y="1392"/>
                      <a:pt x="0" y="906"/>
                    </a:cubicBezTo>
                    <a:cubicBezTo>
                      <a:pt x="0" y="428"/>
                      <a:pt x="392" y="0"/>
                      <a:pt x="877" y="0"/>
                    </a:cubicBezTo>
                    <a:cubicBezTo>
                      <a:pt x="1392" y="0"/>
                      <a:pt x="1783" y="428"/>
                      <a:pt x="1783" y="906"/>
                    </a:cubicBezTo>
                    <a:close/>
                  </a:path>
                </a:pathLst>
              </a:custGeom>
              <a:noFill/>
              <a:ln w="597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rot="5400000" flipH="1">
                <a:off x="7506622" y="1041704"/>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3" name="Google Shape;343;p13"/>
          <p:cNvGrpSpPr/>
          <p:nvPr/>
        </p:nvGrpSpPr>
        <p:grpSpPr>
          <a:xfrm>
            <a:off x="-556748" y="-57000"/>
            <a:ext cx="10429656" cy="3378450"/>
            <a:chOff x="-556748" y="-57000"/>
            <a:chExt cx="10429656" cy="3378450"/>
          </a:xfrm>
        </p:grpSpPr>
        <p:grpSp>
          <p:nvGrpSpPr>
            <p:cNvPr id="344" name="Google Shape;344;p13"/>
            <p:cNvGrpSpPr/>
            <p:nvPr/>
          </p:nvGrpSpPr>
          <p:grpSpPr>
            <a:xfrm flipH="1">
              <a:off x="8221607" y="1714746"/>
              <a:ext cx="493321" cy="357312"/>
              <a:chOff x="1722354" y="229144"/>
              <a:chExt cx="1748744" cy="1266614"/>
            </a:xfrm>
          </p:grpSpPr>
          <p:sp>
            <p:nvSpPr>
              <p:cNvPr id="345" name="Google Shape;345;p13"/>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13"/>
            <p:cNvSpPr/>
            <p:nvPr/>
          </p:nvSpPr>
          <p:spPr>
            <a:xfrm>
              <a:off x="8221600" y="-57000"/>
              <a:ext cx="1027600" cy="3378450"/>
            </a:xfrm>
            <a:custGeom>
              <a:avLst/>
              <a:gdLst/>
              <a:ahLst/>
              <a:cxnLst/>
              <a:rect l="l" t="t" r="r" b="b"/>
              <a:pathLst>
                <a:path w="41104" h="135138" extrusionOk="0">
                  <a:moveTo>
                    <a:pt x="41104" y="135138"/>
                  </a:moveTo>
                  <a:lnTo>
                    <a:pt x="0" y="111407"/>
                  </a:lnTo>
                  <a:lnTo>
                    <a:pt x="0" y="57500"/>
                  </a:lnTo>
                  <a:lnTo>
                    <a:pt x="12424" y="45076"/>
                  </a:lnTo>
                  <a:lnTo>
                    <a:pt x="12424" y="0"/>
                  </a:lnTo>
                </a:path>
              </a:pathLst>
            </a:custGeom>
            <a:noFill/>
            <a:ln w="9525" cap="flat" cmpd="sng">
              <a:solidFill>
                <a:schemeClr val="accent1"/>
              </a:solidFill>
              <a:prstDash val="solid"/>
              <a:round/>
              <a:headEnd type="none" w="med" len="med"/>
              <a:tailEnd type="none" w="med" len="med"/>
            </a:ln>
          </p:spPr>
        </p:sp>
        <p:grpSp>
          <p:nvGrpSpPr>
            <p:cNvPr id="348" name="Google Shape;348;p13"/>
            <p:cNvGrpSpPr/>
            <p:nvPr/>
          </p:nvGrpSpPr>
          <p:grpSpPr>
            <a:xfrm>
              <a:off x="8527396" y="539490"/>
              <a:ext cx="1345511" cy="273510"/>
              <a:chOff x="-6675" y="2881558"/>
              <a:chExt cx="9140700" cy="2059567"/>
            </a:xfrm>
          </p:grpSpPr>
          <p:cxnSp>
            <p:nvCxnSpPr>
              <p:cNvPr id="349" name="Google Shape;349;p13"/>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50" name="Google Shape;350;p13"/>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51" name="Google Shape;351;p13"/>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52" name="Google Shape;352;p13"/>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53" name="Google Shape;353;p13"/>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grpSp>
          <p:nvGrpSpPr>
            <p:cNvPr id="354" name="Google Shape;354;p13"/>
            <p:cNvGrpSpPr/>
            <p:nvPr/>
          </p:nvGrpSpPr>
          <p:grpSpPr>
            <a:xfrm rot="10800000">
              <a:off x="-556748" y="2551975"/>
              <a:ext cx="1029243" cy="273510"/>
              <a:chOff x="-6675" y="2881558"/>
              <a:chExt cx="9140700" cy="2059567"/>
            </a:xfrm>
          </p:grpSpPr>
          <p:cxnSp>
            <p:nvCxnSpPr>
              <p:cNvPr id="355" name="Google Shape;355;p13"/>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56" name="Google Shape;356;p13"/>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57" name="Google Shape;357;p13"/>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58" name="Google Shape;358;p13"/>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59" name="Google Shape;359;p13"/>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360" name="Google Shape;360;p13"/>
          <p:cNvGrpSpPr/>
          <p:nvPr/>
        </p:nvGrpSpPr>
        <p:grpSpPr>
          <a:xfrm>
            <a:off x="-160350" y="1017736"/>
            <a:ext cx="9034618" cy="1344543"/>
            <a:chOff x="-160350" y="1017736"/>
            <a:chExt cx="9034618" cy="1344543"/>
          </a:xfrm>
        </p:grpSpPr>
        <p:sp>
          <p:nvSpPr>
            <p:cNvPr id="361" name="Google Shape;361;p13"/>
            <p:cNvSpPr/>
            <p:nvPr/>
          </p:nvSpPr>
          <p:spPr>
            <a:xfrm rot="10800000">
              <a:off x="8834212" y="1017736"/>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rot="5400000">
              <a:off x="40062" y="2121811"/>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13"/>
          <p:cNvSpPr/>
          <p:nvPr/>
        </p:nvSpPr>
        <p:spPr>
          <a:xfrm rot="-5400000">
            <a:off x="507335" y="632747"/>
            <a:ext cx="228075" cy="19725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12">
    <p:spTree>
      <p:nvGrpSpPr>
        <p:cNvPr id="1" name="Shape 364"/>
        <p:cNvGrpSpPr/>
        <p:nvPr/>
      </p:nvGrpSpPr>
      <p:grpSpPr>
        <a:xfrm>
          <a:off x="0" y="0"/>
          <a:ext cx="0" cy="0"/>
          <a:chOff x="0" y="0"/>
          <a:chExt cx="0" cy="0"/>
        </a:xfrm>
      </p:grpSpPr>
      <p:sp>
        <p:nvSpPr>
          <p:cNvPr id="365" name="Google Shape;365;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6" name="Google Shape;366;p14"/>
          <p:cNvSpPr txBox="1">
            <a:spLocks noGrp="1"/>
          </p:cNvSpPr>
          <p:nvPr>
            <p:ph type="subTitle" idx="1"/>
          </p:nvPr>
        </p:nvSpPr>
        <p:spPr>
          <a:xfrm>
            <a:off x="720000" y="1067776"/>
            <a:ext cx="7704000" cy="87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Char char="●"/>
              <a:defRPr/>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endParaRPr/>
          </a:p>
        </p:txBody>
      </p:sp>
      <p:grpSp>
        <p:nvGrpSpPr>
          <p:cNvPr id="367" name="Google Shape;367;p14"/>
          <p:cNvGrpSpPr/>
          <p:nvPr/>
        </p:nvGrpSpPr>
        <p:grpSpPr>
          <a:xfrm>
            <a:off x="248963" y="1017730"/>
            <a:ext cx="8980467" cy="3860780"/>
            <a:chOff x="248963" y="1017730"/>
            <a:chExt cx="8980467" cy="3860780"/>
          </a:xfrm>
        </p:grpSpPr>
        <p:sp>
          <p:nvSpPr>
            <p:cNvPr id="368" name="Google Shape;368;p14"/>
            <p:cNvSpPr/>
            <p:nvPr/>
          </p:nvSpPr>
          <p:spPr>
            <a:xfrm>
              <a:off x="422688" y="1317880"/>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48963" y="1017730"/>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14"/>
            <p:cNvGrpSpPr/>
            <p:nvPr/>
          </p:nvGrpSpPr>
          <p:grpSpPr>
            <a:xfrm rot="-5400000">
              <a:off x="8742913" y="4391992"/>
              <a:ext cx="206891" cy="766144"/>
              <a:chOff x="8650702" y="3525402"/>
              <a:chExt cx="206891" cy="766144"/>
            </a:xfrm>
          </p:grpSpPr>
          <p:sp>
            <p:nvSpPr>
              <p:cNvPr id="371" name="Google Shape;371;p14"/>
              <p:cNvSpPr/>
              <p:nvPr/>
            </p:nvSpPr>
            <p:spPr>
              <a:xfrm rot="10800000">
                <a:off x="8650702" y="352540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rot="10800000">
                <a:off x="8814477" y="381655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3" name="Google Shape;373;p14"/>
          <p:cNvGrpSpPr/>
          <p:nvPr/>
        </p:nvGrpSpPr>
        <p:grpSpPr>
          <a:xfrm>
            <a:off x="250498" y="1721188"/>
            <a:ext cx="8259948" cy="2990484"/>
            <a:chOff x="250498" y="1721188"/>
            <a:chExt cx="8259948" cy="2990484"/>
          </a:xfrm>
        </p:grpSpPr>
        <p:sp>
          <p:nvSpPr>
            <p:cNvPr id="374" name="Google Shape;374;p14"/>
            <p:cNvSpPr/>
            <p:nvPr/>
          </p:nvSpPr>
          <p:spPr>
            <a:xfrm rot="10800000">
              <a:off x="250498" y="1721188"/>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rot="-5400000">
              <a:off x="8269979" y="4471205"/>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14"/>
          <p:cNvGrpSpPr/>
          <p:nvPr/>
        </p:nvGrpSpPr>
        <p:grpSpPr>
          <a:xfrm>
            <a:off x="-2218609" y="-174950"/>
            <a:ext cx="12004520" cy="8522877"/>
            <a:chOff x="-2218609" y="-174950"/>
            <a:chExt cx="12004520" cy="8522877"/>
          </a:xfrm>
        </p:grpSpPr>
        <p:sp>
          <p:nvSpPr>
            <p:cNvPr id="377" name="Google Shape;377;p14"/>
            <p:cNvSpPr/>
            <p:nvPr/>
          </p:nvSpPr>
          <p:spPr>
            <a:xfrm>
              <a:off x="-2218609" y="-174950"/>
              <a:ext cx="3801167" cy="569934"/>
            </a:xfrm>
            <a:custGeom>
              <a:avLst/>
              <a:gdLst/>
              <a:ahLst/>
              <a:cxnLst/>
              <a:rect l="l" t="t" r="r" b="b"/>
              <a:pathLst>
                <a:path w="130255" h="19530" extrusionOk="0">
                  <a:moveTo>
                    <a:pt x="0" y="0"/>
                  </a:moveTo>
                  <a:lnTo>
                    <a:pt x="19531" y="19530"/>
                  </a:lnTo>
                  <a:lnTo>
                    <a:pt x="93650" y="19530"/>
                  </a:lnTo>
                  <a:lnTo>
                    <a:pt x="102323" y="10857"/>
                  </a:lnTo>
                  <a:lnTo>
                    <a:pt x="121066" y="10857"/>
                  </a:lnTo>
                  <a:lnTo>
                    <a:pt x="130255" y="1668"/>
                  </a:lnTo>
                </a:path>
              </a:pathLst>
            </a:custGeom>
            <a:noFill/>
            <a:ln w="9525" cap="flat" cmpd="sng">
              <a:solidFill>
                <a:schemeClr val="accent1"/>
              </a:solidFill>
              <a:prstDash val="solid"/>
              <a:round/>
              <a:headEnd type="none" w="med" len="med"/>
              <a:tailEnd type="none" w="med" len="med"/>
            </a:ln>
          </p:spPr>
        </p:sp>
        <p:grpSp>
          <p:nvGrpSpPr>
            <p:cNvPr id="378" name="Google Shape;378;p14"/>
            <p:cNvGrpSpPr/>
            <p:nvPr/>
          </p:nvGrpSpPr>
          <p:grpSpPr>
            <a:xfrm rot="-5400000" flipH="1">
              <a:off x="7449713" y="4739627"/>
              <a:ext cx="493321" cy="357312"/>
              <a:chOff x="1722354" y="229144"/>
              <a:chExt cx="1748744" cy="1266614"/>
            </a:xfrm>
          </p:grpSpPr>
          <p:sp>
            <p:nvSpPr>
              <p:cNvPr id="379" name="Google Shape;379;p14"/>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1" name="Google Shape;381;p14"/>
            <p:cNvSpPr/>
            <p:nvPr/>
          </p:nvSpPr>
          <p:spPr>
            <a:xfrm rot="10800000" flipH="1">
              <a:off x="8147148" y="2028637"/>
              <a:ext cx="1521858" cy="6319290"/>
            </a:xfrm>
            <a:custGeom>
              <a:avLst/>
              <a:gdLst/>
              <a:ahLst/>
              <a:cxnLst/>
              <a:rect l="l" t="t" r="r" b="b"/>
              <a:pathLst>
                <a:path w="23262" h="96592" extrusionOk="0">
                  <a:moveTo>
                    <a:pt x="0" y="0"/>
                  </a:moveTo>
                  <a:lnTo>
                    <a:pt x="18318" y="18318"/>
                  </a:lnTo>
                  <a:lnTo>
                    <a:pt x="18318" y="58471"/>
                  </a:lnTo>
                  <a:lnTo>
                    <a:pt x="10373" y="66417"/>
                  </a:lnTo>
                  <a:lnTo>
                    <a:pt x="10373" y="83703"/>
                  </a:lnTo>
                  <a:lnTo>
                    <a:pt x="23262" y="96592"/>
                  </a:lnTo>
                </a:path>
              </a:pathLst>
            </a:custGeom>
            <a:noFill/>
            <a:ln w="9525" cap="flat" cmpd="sng">
              <a:solidFill>
                <a:schemeClr val="accent1"/>
              </a:solidFill>
              <a:prstDash val="solid"/>
              <a:round/>
              <a:headEnd type="none" w="med" len="med"/>
              <a:tailEnd type="none" w="med" len="med"/>
            </a:ln>
          </p:spPr>
        </p:sp>
        <p:grpSp>
          <p:nvGrpSpPr>
            <p:cNvPr id="382" name="Google Shape;382;p14"/>
            <p:cNvGrpSpPr/>
            <p:nvPr/>
          </p:nvGrpSpPr>
          <p:grpSpPr>
            <a:xfrm flipH="1">
              <a:off x="8820653" y="3237867"/>
              <a:ext cx="965258" cy="273510"/>
              <a:chOff x="-6675" y="2881558"/>
              <a:chExt cx="9140700" cy="2059567"/>
            </a:xfrm>
          </p:grpSpPr>
          <p:cxnSp>
            <p:nvCxnSpPr>
              <p:cNvPr id="383" name="Google Shape;383;p14"/>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84" name="Google Shape;384;p14"/>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85" name="Google Shape;385;p14"/>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86" name="Google Shape;386;p14"/>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87" name="Google Shape;387;p14"/>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grpSp>
      <p:sp>
        <p:nvSpPr>
          <p:cNvPr id="388" name="Google Shape;388;p14"/>
          <p:cNvSpPr/>
          <p:nvPr/>
        </p:nvSpPr>
        <p:spPr>
          <a:xfrm rot="-5400000">
            <a:off x="507335" y="632747"/>
            <a:ext cx="228075" cy="19725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12_1">
    <p:spTree>
      <p:nvGrpSpPr>
        <p:cNvPr id="1" name="Shape 389"/>
        <p:cNvGrpSpPr/>
        <p:nvPr/>
      </p:nvGrpSpPr>
      <p:grpSpPr>
        <a:xfrm>
          <a:off x="0" y="0"/>
          <a:ext cx="0" cy="0"/>
          <a:chOff x="0" y="0"/>
          <a:chExt cx="0" cy="0"/>
        </a:xfrm>
      </p:grpSpPr>
      <p:sp>
        <p:nvSpPr>
          <p:cNvPr id="390" name="Google Shape;390;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1" name="Google Shape;391;p15"/>
          <p:cNvSpPr txBox="1">
            <a:spLocks noGrp="1"/>
          </p:cNvSpPr>
          <p:nvPr>
            <p:ph type="subTitle" idx="1"/>
          </p:nvPr>
        </p:nvSpPr>
        <p:spPr>
          <a:xfrm>
            <a:off x="720000" y="1150950"/>
            <a:ext cx="7704000" cy="298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Char char="●"/>
              <a:defRPr/>
            </a:lvl1pPr>
            <a:lvl2pPr lvl="1" algn="ctr" rtl="0">
              <a:lnSpc>
                <a:spcPct val="100000"/>
              </a:lnSpc>
              <a:spcBef>
                <a:spcPts val="0"/>
              </a:spcBef>
              <a:spcAft>
                <a:spcPts val="0"/>
              </a:spcAft>
              <a:buSzPts val="1200"/>
              <a:buFont typeface="Nunito Light"/>
              <a:buChar char="○"/>
              <a:defRPr/>
            </a:lvl2pPr>
            <a:lvl3pPr lvl="2" algn="ctr" rtl="0">
              <a:lnSpc>
                <a:spcPct val="100000"/>
              </a:lnSpc>
              <a:spcBef>
                <a:spcPts val="0"/>
              </a:spcBef>
              <a:spcAft>
                <a:spcPts val="0"/>
              </a:spcAft>
              <a:buSzPts val="1200"/>
              <a:buFont typeface="Nunito Light"/>
              <a:buChar char="■"/>
              <a:defRPr/>
            </a:lvl3pPr>
            <a:lvl4pPr lvl="3" algn="ctr" rtl="0">
              <a:lnSpc>
                <a:spcPct val="100000"/>
              </a:lnSpc>
              <a:spcBef>
                <a:spcPts val="0"/>
              </a:spcBef>
              <a:spcAft>
                <a:spcPts val="0"/>
              </a:spcAft>
              <a:buSzPts val="1200"/>
              <a:buFont typeface="Nunito Light"/>
              <a:buChar char="●"/>
              <a:defRPr/>
            </a:lvl4pPr>
            <a:lvl5pPr lvl="4" algn="ctr" rtl="0">
              <a:lnSpc>
                <a:spcPct val="100000"/>
              </a:lnSpc>
              <a:spcBef>
                <a:spcPts val="0"/>
              </a:spcBef>
              <a:spcAft>
                <a:spcPts val="0"/>
              </a:spcAft>
              <a:buSzPts val="1200"/>
              <a:buFont typeface="Nunito Light"/>
              <a:buChar char="○"/>
              <a:defRPr/>
            </a:lvl5pPr>
            <a:lvl6pPr lvl="5" algn="ctr" rtl="0">
              <a:lnSpc>
                <a:spcPct val="100000"/>
              </a:lnSpc>
              <a:spcBef>
                <a:spcPts val="0"/>
              </a:spcBef>
              <a:spcAft>
                <a:spcPts val="0"/>
              </a:spcAft>
              <a:buSzPts val="1200"/>
              <a:buFont typeface="Nunito Light"/>
              <a:buChar char="■"/>
              <a:defRPr/>
            </a:lvl6pPr>
            <a:lvl7pPr lvl="6" algn="ctr" rtl="0">
              <a:lnSpc>
                <a:spcPct val="100000"/>
              </a:lnSpc>
              <a:spcBef>
                <a:spcPts val="0"/>
              </a:spcBef>
              <a:spcAft>
                <a:spcPts val="0"/>
              </a:spcAft>
              <a:buSzPts val="1200"/>
              <a:buFont typeface="Nunito Light"/>
              <a:buChar char="●"/>
              <a:defRPr/>
            </a:lvl7pPr>
            <a:lvl8pPr lvl="7" algn="ctr" rtl="0">
              <a:lnSpc>
                <a:spcPct val="100000"/>
              </a:lnSpc>
              <a:spcBef>
                <a:spcPts val="0"/>
              </a:spcBef>
              <a:spcAft>
                <a:spcPts val="0"/>
              </a:spcAft>
              <a:buSzPts val="1200"/>
              <a:buFont typeface="Nunito Light"/>
              <a:buChar char="○"/>
              <a:defRPr/>
            </a:lvl8pPr>
            <a:lvl9pPr lvl="8" algn="ctr" rtl="0">
              <a:lnSpc>
                <a:spcPct val="100000"/>
              </a:lnSpc>
              <a:spcBef>
                <a:spcPts val="0"/>
              </a:spcBef>
              <a:spcAft>
                <a:spcPts val="0"/>
              </a:spcAft>
              <a:buSzPts val="1200"/>
              <a:buFont typeface="Nunito Light"/>
              <a:buChar char="■"/>
              <a:defRPr/>
            </a:lvl9pPr>
          </a:lstStyle>
          <a:p>
            <a:endParaRPr/>
          </a:p>
        </p:txBody>
      </p:sp>
      <p:grpSp>
        <p:nvGrpSpPr>
          <p:cNvPr id="392" name="Google Shape;392;p15"/>
          <p:cNvGrpSpPr/>
          <p:nvPr/>
        </p:nvGrpSpPr>
        <p:grpSpPr>
          <a:xfrm>
            <a:off x="8393651" y="-1627766"/>
            <a:ext cx="614899" cy="2881846"/>
            <a:chOff x="1337784" y="-2525559"/>
            <a:chExt cx="1352318" cy="6337907"/>
          </a:xfrm>
        </p:grpSpPr>
        <p:cxnSp>
          <p:nvCxnSpPr>
            <p:cNvPr id="393" name="Google Shape;393;p15"/>
            <p:cNvCxnSpPr/>
            <p:nvPr/>
          </p:nvCxnSpPr>
          <p:spPr>
            <a:xfrm rot="10800000">
              <a:off x="1337784" y="-2525559"/>
              <a:ext cx="0" cy="4990500"/>
            </a:xfrm>
            <a:prstGeom prst="straightConnector1">
              <a:avLst/>
            </a:prstGeom>
            <a:noFill/>
            <a:ln w="9525" cap="flat" cmpd="sng">
              <a:solidFill>
                <a:schemeClr val="accent2"/>
              </a:solidFill>
              <a:prstDash val="solid"/>
              <a:round/>
              <a:headEnd type="none" w="med" len="med"/>
              <a:tailEnd type="none" w="med" len="med"/>
            </a:ln>
          </p:spPr>
        </p:cxnSp>
        <p:cxnSp>
          <p:nvCxnSpPr>
            <p:cNvPr id="394" name="Google Shape;394;p15"/>
            <p:cNvCxnSpPr/>
            <p:nvPr/>
          </p:nvCxnSpPr>
          <p:spPr>
            <a:xfrm>
              <a:off x="1337784" y="2466654"/>
              <a:ext cx="984900" cy="970200"/>
            </a:xfrm>
            <a:prstGeom prst="straightConnector1">
              <a:avLst/>
            </a:prstGeom>
            <a:noFill/>
            <a:ln w="9525" cap="flat" cmpd="sng">
              <a:solidFill>
                <a:schemeClr val="accent2"/>
              </a:solidFill>
              <a:prstDash val="solid"/>
              <a:round/>
              <a:headEnd type="none" w="med" len="med"/>
              <a:tailEnd type="none" w="med" len="med"/>
            </a:ln>
          </p:spPr>
        </p:cxnSp>
        <p:sp>
          <p:nvSpPr>
            <p:cNvPr id="395" name="Google Shape;395;p15"/>
            <p:cNvSpPr/>
            <p:nvPr/>
          </p:nvSpPr>
          <p:spPr>
            <a:xfrm rot="5400000">
              <a:off x="2266990" y="3389237"/>
              <a:ext cx="425397" cy="420826"/>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2"/>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5"/>
          <p:cNvGrpSpPr/>
          <p:nvPr/>
        </p:nvGrpSpPr>
        <p:grpSpPr>
          <a:xfrm>
            <a:off x="6485555" y="4129788"/>
            <a:ext cx="269696" cy="1209440"/>
            <a:chOff x="6933883" y="3613321"/>
            <a:chExt cx="269696" cy="1209440"/>
          </a:xfrm>
        </p:grpSpPr>
        <p:sp>
          <p:nvSpPr>
            <p:cNvPr id="397" name="Google Shape;397;p15"/>
            <p:cNvSpPr/>
            <p:nvPr/>
          </p:nvSpPr>
          <p:spPr>
            <a:xfrm rot="10800000">
              <a:off x="7160463" y="4347766"/>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rot="10800000">
              <a:off x="6933883" y="3613321"/>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5"/>
          <p:cNvSpPr/>
          <p:nvPr/>
        </p:nvSpPr>
        <p:spPr>
          <a:xfrm rot="-5400000">
            <a:off x="507335" y="632747"/>
            <a:ext cx="228075" cy="19725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400"/>
        <p:cNvGrpSpPr/>
        <p:nvPr/>
      </p:nvGrpSpPr>
      <p:grpSpPr>
        <a:xfrm>
          <a:off x="0" y="0"/>
          <a:ext cx="0" cy="0"/>
          <a:chOff x="0" y="0"/>
          <a:chExt cx="0" cy="0"/>
        </a:xfrm>
      </p:grpSpPr>
      <p:sp>
        <p:nvSpPr>
          <p:cNvPr id="401" name="Google Shape;401;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2" name="Google Shape;402;p16"/>
          <p:cNvSpPr txBox="1">
            <a:spLocks noGrp="1"/>
          </p:cNvSpPr>
          <p:nvPr>
            <p:ph type="subTitle" idx="1"/>
          </p:nvPr>
        </p:nvSpPr>
        <p:spPr>
          <a:xfrm>
            <a:off x="1090025" y="2438273"/>
            <a:ext cx="2260200" cy="150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03" name="Google Shape;403;p16"/>
          <p:cNvSpPr txBox="1">
            <a:spLocks noGrp="1"/>
          </p:cNvSpPr>
          <p:nvPr>
            <p:ph type="subTitle" idx="2"/>
          </p:nvPr>
        </p:nvSpPr>
        <p:spPr>
          <a:xfrm>
            <a:off x="3501725" y="2438273"/>
            <a:ext cx="2260200" cy="150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04" name="Google Shape;404;p16"/>
          <p:cNvSpPr txBox="1">
            <a:spLocks noGrp="1"/>
          </p:cNvSpPr>
          <p:nvPr>
            <p:ph type="subTitle" idx="3"/>
          </p:nvPr>
        </p:nvSpPr>
        <p:spPr>
          <a:xfrm>
            <a:off x="5913431" y="2438273"/>
            <a:ext cx="2260200" cy="150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05" name="Google Shape;405;p16"/>
          <p:cNvSpPr txBox="1">
            <a:spLocks noGrp="1"/>
          </p:cNvSpPr>
          <p:nvPr>
            <p:ph type="subTitle" idx="4"/>
          </p:nvPr>
        </p:nvSpPr>
        <p:spPr>
          <a:xfrm>
            <a:off x="1090025" y="2029925"/>
            <a:ext cx="2260200" cy="480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sp>
        <p:nvSpPr>
          <p:cNvPr id="406" name="Google Shape;406;p16"/>
          <p:cNvSpPr txBox="1">
            <a:spLocks noGrp="1"/>
          </p:cNvSpPr>
          <p:nvPr>
            <p:ph type="subTitle" idx="5"/>
          </p:nvPr>
        </p:nvSpPr>
        <p:spPr>
          <a:xfrm>
            <a:off x="3501728" y="2029925"/>
            <a:ext cx="2260200" cy="480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sp>
        <p:nvSpPr>
          <p:cNvPr id="407" name="Google Shape;407;p16"/>
          <p:cNvSpPr txBox="1">
            <a:spLocks noGrp="1"/>
          </p:cNvSpPr>
          <p:nvPr>
            <p:ph type="subTitle" idx="6"/>
          </p:nvPr>
        </p:nvSpPr>
        <p:spPr>
          <a:xfrm>
            <a:off x="5913432" y="2029925"/>
            <a:ext cx="2260200" cy="480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grpSp>
        <p:nvGrpSpPr>
          <p:cNvPr id="408" name="Google Shape;408;p16"/>
          <p:cNvGrpSpPr/>
          <p:nvPr/>
        </p:nvGrpSpPr>
        <p:grpSpPr>
          <a:xfrm>
            <a:off x="188277" y="445029"/>
            <a:ext cx="8669349" cy="4596267"/>
            <a:chOff x="188277" y="445029"/>
            <a:chExt cx="8669349" cy="4596267"/>
          </a:xfrm>
        </p:grpSpPr>
        <p:sp>
          <p:nvSpPr>
            <p:cNvPr id="409" name="Google Shape;409;p16"/>
            <p:cNvSpPr/>
            <p:nvPr/>
          </p:nvSpPr>
          <p:spPr>
            <a:xfrm rot="10800000">
              <a:off x="8615635" y="684429"/>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rot="10800000">
              <a:off x="8814510" y="445029"/>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 name="Google Shape;411;p16"/>
            <p:cNvGrpSpPr/>
            <p:nvPr/>
          </p:nvGrpSpPr>
          <p:grpSpPr>
            <a:xfrm>
              <a:off x="188277" y="4275152"/>
              <a:ext cx="206891" cy="766144"/>
              <a:chOff x="8650702" y="3525402"/>
              <a:chExt cx="206891" cy="766144"/>
            </a:xfrm>
          </p:grpSpPr>
          <p:sp>
            <p:nvSpPr>
              <p:cNvPr id="412" name="Google Shape;412;p16"/>
              <p:cNvSpPr/>
              <p:nvPr/>
            </p:nvSpPr>
            <p:spPr>
              <a:xfrm rot="10800000">
                <a:off x="8650702" y="352540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rot="10800000">
                <a:off x="8814477" y="381655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4" name="Google Shape;414;p16"/>
          <p:cNvGrpSpPr/>
          <p:nvPr/>
        </p:nvGrpSpPr>
        <p:grpSpPr>
          <a:xfrm>
            <a:off x="478250" y="1380581"/>
            <a:ext cx="8298985" cy="1930684"/>
            <a:chOff x="478250" y="1380581"/>
            <a:chExt cx="8298985" cy="1930684"/>
          </a:xfrm>
        </p:grpSpPr>
        <p:sp>
          <p:nvSpPr>
            <p:cNvPr id="415" name="Google Shape;415;p16"/>
            <p:cNvSpPr/>
            <p:nvPr/>
          </p:nvSpPr>
          <p:spPr>
            <a:xfrm rot="10800000">
              <a:off x="8737179" y="1380581"/>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rot="10800000">
              <a:off x="478250" y="2870386"/>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16"/>
          <p:cNvGrpSpPr/>
          <p:nvPr/>
        </p:nvGrpSpPr>
        <p:grpSpPr>
          <a:xfrm>
            <a:off x="260198" y="-534009"/>
            <a:ext cx="8742927" cy="5946659"/>
            <a:chOff x="260198" y="-534009"/>
            <a:chExt cx="8742927" cy="5946659"/>
          </a:xfrm>
        </p:grpSpPr>
        <p:grpSp>
          <p:nvGrpSpPr>
            <p:cNvPr id="418" name="Google Shape;418;p16"/>
            <p:cNvGrpSpPr/>
            <p:nvPr/>
          </p:nvGrpSpPr>
          <p:grpSpPr>
            <a:xfrm rot="5400000" flipH="1">
              <a:off x="7247712" y="-188135"/>
              <a:ext cx="965258" cy="273510"/>
              <a:chOff x="-6675" y="2881558"/>
              <a:chExt cx="9140700" cy="2059567"/>
            </a:xfrm>
          </p:grpSpPr>
          <p:cxnSp>
            <p:nvCxnSpPr>
              <p:cNvPr id="419" name="Google Shape;419;p16"/>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420" name="Google Shape;420;p16"/>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421" name="Google Shape;421;p16"/>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422" name="Google Shape;422;p16"/>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423" name="Google Shape;423;p16"/>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sp>
          <p:nvSpPr>
            <p:cNvPr id="424" name="Google Shape;424;p16"/>
            <p:cNvSpPr/>
            <p:nvPr/>
          </p:nvSpPr>
          <p:spPr>
            <a:xfrm>
              <a:off x="5746750" y="-57000"/>
              <a:ext cx="3256375" cy="488250"/>
            </a:xfrm>
            <a:custGeom>
              <a:avLst/>
              <a:gdLst/>
              <a:ahLst/>
              <a:cxnLst/>
              <a:rect l="l" t="t" r="r" b="b"/>
              <a:pathLst>
                <a:path w="130255" h="19530" extrusionOk="0">
                  <a:moveTo>
                    <a:pt x="0" y="0"/>
                  </a:moveTo>
                  <a:lnTo>
                    <a:pt x="19531" y="19530"/>
                  </a:lnTo>
                  <a:lnTo>
                    <a:pt x="93650" y="19530"/>
                  </a:lnTo>
                  <a:lnTo>
                    <a:pt x="102323" y="10857"/>
                  </a:lnTo>
                  <a:lnTo>
                    <a:pt x="121066" y="10857"/>
                  </a:lnTo>
                  <a:lnTo>
                    <a:pt x="130255" y="1668"/>
                  </a:lnTo>
                </a:path>
              </a:pathLst>
            </a:custGeom>
            <a:noFill/>
            <a:ln w="9525" cap="flat" cmpd="sng">
              <a:solidFill>
                <a:schemeClr val="accent1"/>
              </a:solidFill>
              <a:prstDash val="solid"/>
              <a:round/>
              <a:headEnd type="none" w="med" len="med"/>
              <a:tailEnd type="none" w="med" len="med"/>
            </a:ln>
          </p:spPr>
        </p:sp>
        <p:grpSp>
          <p:nvGrpSpPr>
            <p:cNvPr id="425" name="Google Shape;425;p16"/>
            <p:cNvGrpSpPr/>
            <p:nvPr/>
          </p:nvGrpSpPr>
          <p:grpSpPr>
            <a:xfrm>
              <a:off x="260198" y="3089575"/>
              <a:ext cx="493321" cy="2323075"/>
              <a:chOff x="260198" y="3089575"/>
              <a:chExt cx="493321" cy="2323075"/>
            </a:xfrm>
          </p:grpSpPr>
          <p:grpSp>
            <p:nvGrpSpPr>
              <p:cNvPr id="426" name="Google Shape;426;p16"/>
              <p:cNvGrpSpPr/>
              <p:nvPr/>
            </p:nvGrpSpPr>
            <p:grpSpPr>
              <a:xfrm rot="10800000">
                <a:off x="260198" y="3645746"/>
                <a:ext cx="493321" cy="357312"/>
                <a:chOff x="1722354" y="229144"/>
                <a:chExt cx="1748744" cy="1266614"/>
              </a:xfrm>
            </p:grpSpPr>
            <p:sp>
              <p:nvSpPr>
                <p:cNvPr id="427" name="Google Shape;427;p16"/>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16"/>
              <p:cNvSpPr/>
              <p:nvPr/>
            </p:nvSpPr>
            <p:spPr>
              <a:xfrm>
                <a:off x="260200" y="3089575"/>
                <a:ext cx="476150" cy="2323075"/>
              </a:xfrm>
              <a:custGeom>
                <a:avLst/>
                <a:gdLst/>
                <a:ahLst/>
                <a:cxnLst/>
                <a:rect l="l" t="t" r="r" b="b"/>
                <a:pathLst>
                  <a:path w="19046" h="92923" extrusionOk="0">
                    <a:moveTo>
                      <a:pt x="0" y="0"/>
                    </a:moveTo>
                    <a:lnTo>
                      <a:pt x="0" y="36635"/>
                    </a:lnTo>
                    <a:lnTo>
                      <a:pt x="19046" y="55681"/>
                    </a:lnTo>
                    <a:lnTo>
                      <a:pt x="19046" y="92923"/>
                    </a:lnTo>
                  </a:path>
                </a:pathLst>
              </a:custGeom>
              <a:noFill/>
              <a:ln w="9525" cap="flat" cmpd="sng">
                <a:solidFill>
                  <a:schemeClr val="accent1"/>
                </a:solidFill>
                <a:prstDash val="solid"/>
                <a:round/>
                <a:headEnd type="none" w="med" len="med"/>
                <a:tailEnd type="none" w="med" len="med"/>
              </a:ln>
            </p:spPr>
          </p:sp>
        </p:grpSp>
      </p:grpSp>
      <p:sp>
        <p:nvSpPr>
          <p:cNvPr id="430" name="Google Shape;430;p16"/>
          <p:cNvSpPr/>
          <p:nvPr/>
        </p:nvSpPr>
        <p:spPr>
          <a:xfrm rot="-5400000">
            <a:off x="507335" y="632747"/>
            <a:ext cx="228075" cy="19725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431"/>
        <p:cNvGrpSpPr/>
        <p:nvPr/>
      </p:nvGrpSpPr>
      <p:grpSpPr>
        <a:xfrm>
          <a:off x="0" y="0"/>
          <a:ext cx="0" cy="0"/>
          <a:chOff x="0" y="0"/>
          <a:chExt cx="0" cy="0"/>
        </a:xfrm>
      </p:grpSpPr>
      <p:sp>
        <p:nvSpPr>
          <p:cNvPr id="432" name="Google Shape;432;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3000"/>
              <a:buFont typeface="Raleway Black"/>
              <a:buNone/>
              <a:defRPr b="0">
                <a:latin typeface="Raleway Black"/>
                <a:ea typeface="Raleway Black"/>
                <a:cs typeface="Raleway Black"/>
                <a:sym typeface="Raleway Black"/>
              </a:defRPr>
            </a:lvl2pPr>
            <a:lvl3pPr lvl="2" rtl="0">
              <a:spcBef>
                <a:spcPts val="0"/>
              </a:spcBef>
              <a:spcAft>
                <a:spcPts val="0"/>
              </a:spcAft>
              <a:buSzPts val="3000"/>
              <a:buFont typeface="Raleway Black"/>
              <a:buNone/>
              <a:defRPr b="0">
                <a:latin typeface="Raleway Black"/>
                <a:ea typeface="Raleway Black"/>
                <a:cs typeface="Raleway Black"/>
                <a:sym typeface="Raleway Black"/>
              </a:defRPr>
            </a:lvl3pPr>
            <a:lvl4pPr lvl="3" rtl="0">
              <a:spcBef>
                <a:spcPts val="0"/>
              </a:spcBef>
              <a:spcAft>
                <a:spcPts val="0"/>
              </a:spcAft>
              <a:buSzPts val="3000"/>
              <a:buFont typeface="Raleway Black"/>
              <a:buNone/>
              <a:defRPr b="0">
                <a:latin typeface="Raleway Black"/>
                <a:ea typeface="Raleway Black"/>
                <a:cs typeface="Raleway Black"/>
                <a:sym typeface="Raleway Black"/>
              </a:defRPr>
            </a:lvl4pPr>
            <a:lvl5pPr lvl="4" rtl="0">
              <a:spcBef>
                <a:spcPts val="0"/>
              </a:spcBef>
              <a:spcAft>
                <a:spcPts val="0"/>
              </a:spcAft>
              <a:buSzPts val="3000"/>
              <a:buFont typeface="Raleway Black"/>
              <a:buNone/>
              <a:defRPr b="0">
                <a:latin typeface="Raleway Black"/>
                <a:ea typeface="Raleway Black"/>
                <a:cs typeface="Raleway Black"/>
                <a:sym typeface="Raleway Black"/>
              </a:defRPr>
            </a:lvl5pPr>
            <a:lvl6pPr lvl="5" rtl="0">
              <a:spcBef>
                <a:spcPts val="0"/>
              </a:spcBef>
              <a:spcAft>
                <a:spcPts val="0"/>
              </a:spcAft>
              <a:buSzPts val="3000"/>
              <a:buFont typeface="Raleway Black"/>
              <a:buNone/>
              <a:defRPr b="0">
                <a:latin typeface="Raleway Black"/>
                <a:ea typeface="Raleway Black"/>
                <a:cs typeface="Raleway Black"/>
                <a:sym typeface="Raleway Black"/>
              </a:defRPr>
            </a:lvl6pPr>
            <a:lvl7pPr lvl="6" rtl="0">
              <a:spcBef>
                <a:spcPts val="0"/>
              </a:spcBef>
              <a:spcAft>
                <a:spcPts val="0"/>
              </a:spcAft>
              <a:buSzPts val="3000"/>
              <a:buFont typeface="Raleway Black"/>
              <a:buNone/>
              <a:defRPr b="0">
                <a:latin typeface="Raleway Black"/>
                <a:ea typeface="Raleway Black"/>
                <a:cs typeface="Raleway Black"/>
                <a:sym typeface="Raleway Black"/>
              </a:defRPr>
            </a:lvl7pPr>
            <a:lvl8pPr lvl="7" rtl="0">
              <a:spcBef>
                <a:spcPts val="0"/>
              </a:spcBef>
              <a:spcAft>
                <a:spcPts val="0"/>
              </a:spcAft>
              <a:buSzPts val="3000"/>
              <a:buFont typeface="Raleway Black"/>
              <a:buNone/>
              <a:defRPr b="0">
                <a:latin typeface="Raleway Black"/>
                <a:ea typeface="Raleway Black"/>
                <a:cs typeface="Raleway Black"/>
                <a:sym typeface="Raleway Black"/>
              </a:defRPr>
            </a:lvl8pPr>
            <a:lvl9pPr lvl="8" rtl="0">
              <a:spcBef>
                <a:spcPts val="0"/>
              </a:spcBef>
              <a:spcAft>
                <a:spcPts val="0"/>
              </a:spcAft>
              <a:buSzPts val="3000"/>
              <a:buFont typeface="Raleway Black"/>
              <a:buNone/>
              <a:defRPr b="0">
                <a:latin typeface="Raleway Black"/>
                <a:ea typeface="Raleway Black"/>
                <a:cs typeface="Raleway Black"/>
                <a:sym typeface="Raleway Black"/>
              </a:defRPr>
            </a:lvl9pPr>
          </a:lstStyle>
          <a:p>
            <a:endParaRPr/>
          </a:p>
        </p:txBody>
      </p:sp>
      <p:sp>
        <p:nvSpPr>
          <p:cNvPr id="433" name="Google Shape;433;p17"/>
          <p:cNvSpPr txBox="1">
            <a:spLocks noGrp="1"/>
          </p:cNvSpPr>
          <p:nvPr>
            <p:ph type="subTitle" idx="1"/>
          </p:nvPr>
        </p:nvSpPr>
        <p:spPr>
          <a:xfrm>
            <a:off x="1253224" y="1770100"/>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4" name="Google Shape;434;p17"/>
          <p:cNvSpPr txBox="1">
            <a:spLocks noGrp="1"/>
          </p:cNvSpPr>
          <p:nvPr>
            <p:ph type="subTitle" idx="2"/>
          </p:nvPr>
        </p:nvSpPr>
        <p:spPr>
          <a:xfrm>
            <a:off x="5079776" y="1770100"/>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5" name="Google Shape;435;p17"/>
          <p:cNvSpPr txBox="1">
            <a:spLocks noGrp="1"/>
          </p:cNvSpPr>
          <p:nvPr>
            <p:ph type="subTitle" idx="3"/>
          </p:nvPr>
        </p:nvSpPr>
        <p:spPr>
          <a:xfrm>
            <a:off x="1253224" y="3281700"/>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6" name="Google Shape;436;p17"/>
          <p:cNvSpPr txBox="1">
            <a:spLocks noGrp="1"/>
          </p:cNvSpPr>
          <p:nvPr>
            <p:ph type="subTitle" idx="4"/>
          </p:nvPr>
        </p:nvSpPr>
        <p:spPr>
          <a:xfrm>
            <a:off x="5079776" y="3281700"/>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7" name="Google Shape;437;p17"/>
          <p:cNvSpPr txBox="1">
            <a:spLocks noGrp="1"/>
          </p:cNvSpPr>
          <p:nvPr>
            <p:ph type="subTitle" idx="5"/>
          </p:nvPr>
        </p:nvSpPr>
        <p:spPr>
          <a:xfrm>
            <a:off x="1253225" y="1316050"/>
            <a:ext cx="2811000" cy="516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sp>
        <p:nvSpPr>
          <p:cNvPr id="438" name="Google Shape;438;p17"/>
          <p:cNvSpPr txBox="1">
            <a:spLocks noGrp="1"/>
          </p:cNvSpPr>
          <p:nvPr>
            <p:ph type="subTitle" idx="6"/>
          </p:nvPr>
        </p:nvSpPr>
        <p:spPr>
          <a:xfrm>
            <a:off x="1253225" y="2827725"/>
            <a:ext cx="2811000" cy="516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sp>
        <p:nvSpPr>
          <p:cNvPr id="439" name="Google Shape;439;p17"/>
          <p:cNvSpPr txBox="1">
            <a:spLocks noGrp="1"/>
          </p:cNvSpPr>
          <p:nvPr>
            <p:ph type="subTitle" idx="7"/>
          </p:nvPr>
        </p:nvSpPr>
        <p:spPr>
          <a:xfrm>
            <a:off x="5079750" y="1316050"/>
            <a:ext cx="2811000" cy="516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sp>
        <p:nvSpPr>
          <p:cNvPr id="440" name="Google Shape;440;p17"/>
          <p:cNvSpPr txBox="1">
            <a:spLocks noGrp="1"/>
          </p:cNvSpPr>
          <p:nvPr>
            <p:ph type="subTitle" idx="8"/>
          </p:nvPr>
        </p:nvSpPr>
        <p:spPr>
          <a:xfrm>
            <a:off x="5079750" y="2827725"/>
            <a:ext cx="2811000" cy="516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grpSp>
        <p:nvGrpSpPr>
          <p:cNvPr id="441" name="Google Shape;441;p17"/>
          <p:cNvGrpSpPr/>
          <p:nvPr/>
        </p:nvGrpSpPr>
        <p:grpSpPr>
          <a:xfrm>
            <a:off x="487075" y="3743425"/>
            <a:ext cx="8733034" cy="1098995"/>
            <a:chOff x="487075" y="3743425"/>
            <a:chExt cx="8733034" cy="1098995"/>
          </a:xfrm>
        </p:grpSpPr>
        <p:sp>
          <p:nvSpPr>
            <p:cNvPr id="442" name="Google Shape;442;p17"/>
            <p:cNvSpPr/>
            <p:nvPr/>
          </p:nvSpPr>
          <p:spPr>
            <a:xfrm rot="5400000">
              <a:off x="8961054" y="3726360"/>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rot="5400000">
              <a:off x="8721654" y="3527485"/>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17"/>
            <p:cNvGrpSpPr/>
            <p:nvPr/>
          </p:nvGrpSpPr>
          <p:grpSpPr>
            <a:xfrm rot="5400000">
              <a:off x="766702" y="4355902"/>
              <a:ext cx="206891" cy="766144"/>
              <a:chOff x="8650702" y="3525402"/>
              <a:chExt cx="206891" cy="766144"/>
            </a:xfrm>
          </p:grpSpPr>
          <p:sp>
            <p:nvSpPr>
              <p:cNvPr id="445" name="Google Shape;445;p17"/>
              <p:cNvSpPr/>
              <p:nvPr/>
            </p:nvSpPr>
            <p:spPr>
              <a:xfrm rot="10800000">
                <a:off x="8650702" y="352540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rot="10800000">
                <a:off x="8814477" y="381655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7" name="Google Shape;447;p17"/>
          <p:cNvGrpSpPr/>
          <p:nvPr/>
        </p:nvGrpSpPr>
        <p:grpSpPr>
          <a:xfrm>
            <a:off x="197650" y="1003129"/>
            <a:ext cx="8689509" cy="2910487"/>
            <a:chOff x="197650" y="1003129"/>
            <a:chExt cx="8689509" cy="2910487"/>
          </a:xfrm>
        </p:grpSpPr>
        <p:sp>
          <p:nvSpPr>
            <p:cNvPr id="448" name="Google Shape;448;p17"/>
            <p:cNvSpPr/>
            <p:nvPr/>
          </p:nvSpPr>
          <p:spPr>
            <a:xfrm>
              <a:off x="8847104" y="1003129"/>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rot="10800000">
              <a:off x="197650" y="3472736"/>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17"/>
          <p:cNvGrpSpPr/>
          <p:nvPr/>
        </p:nvGrpSpPr>
        <p:grpSpPr>
          <a:xfrm>
            <a:off x="-30950" y="-166792"/>
            <a:ext cx="9501942" cy="5231667"/>
            <a:chOff x="-30950" y="-166792"/>
            <a:chExt cx="9501942" cy="5231667"/>
          </a:xfrm>
        </p:grpSpPr>
        <p:grpSp>
          <p:nvGrpSpPr>
            <p:cNvPr id="451" name="Google Shape;451;p17"/>
            <p:cNvGrpSpPr/>
            <p:nvPr/>
          </p:nvGrpSpPr>
          <p:grpSpPr>
            <a:xfrm rot="-5400000">
              <a:off x="8362773" y="2998996"/>
              <a:ext cx="493321" cy="357312"/>
              <a:chOff x="1722354" y="229144"/>
              <a:chExt cx="1748744" cy="1266614"/>
            </a:xfrm>
          </p:grpSpPr>
          <p:sp>
            <p:nvSpPr>
              <p:cNvPr id="452" name="Google Shape;452;p17"/>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17"/>
            <p:cNvGrpSpPr/>
            <p:nvPr/>
          </p:nvGrpSpPr>
          <p:grpSpPr>
            <a:xfrm rot="10800000" flipH="1">
              <a:off x="8505734" y="1680044"/>
              <a:ext cx="965258" cy="273510"/>
              <a:chOff x="-6675" y="2881558"/>
              <a:chExt cx="9140700" cy="2059567"/>
            </a:xfrm>
          </p:grpSpPr>
          <p:cxnSp>
            <p:nvCxnSpPr>
              <p:cNvPr id="455" name="Google Shape;455;p17"/>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456" name="Google Shape;456;p17"/>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457" name="Google Shape;457;p17"/>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458" name="Google Shape;458;p17"/>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459" name="Google Shape;459;p17"/>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sp>
          <p:nvSpPr>
            <p:cNvPr id="460" name="Google Shape;460;p17"/>
            <p:cNvSpPr/>
            <p:nvPr/>
          </p:nvSpPr>
          <p:spPr>
            <a:xfrm rot="5400000">
              <a:off x="7121670" y="1217270"/>
              <a:ext cx="3256375" cy="488250"/>
            </a:xfrm>
            <a:custGeom>
              <a:avLst/>
              <a:gdLst/>
              <a:ahLst/>
              <a:cxnLst/>
              <a:rect l="l" t="t" r="r" b="b"/>
              <a:pathLst>
                <a:path w="130255" h="19530" extrusionOk="0">
                  <a:moveTo>
                    <a:pt x="0" y="0"/>
                  </a:moveTo>
                  <a:lnTo>
                    <a:pt x="19531" y="19530"/>
                  </a:lnTo>
                  <a:lnTo>
                    <a:pt x="93650" y="19530"/>
                  </a:lnTo>
                  <a:lnTo>
                    <a:pt x="102323" y="10857"/>
                  </a:lnTo>
                  <a:lnTo>
                    <a:pt x="121066" y="10857"/>
                  </a:lnTo>
                  <a:lnTo>
                    <a:pt x="130255" y="1668"/>
                  </a:lnTo>
                </a:path>
              </a:pathLst>
            </a:custGeom>
            <a:noFill/>
            <a:ln w="9525" cap="flat" cmpd="sng">
              <a:solidFill>
                <a:schemeClr val="accent1"/>
              </a:solidFill>
              <a:prstDash val="solid"/>
              <a:round/>
              <a:headEnd type="none" w="med" len="med"/>
              <a:tailEnd type="none" w="med" len="med"/>
            </a:ln>
          </p:spPr>
        </p:sp>
        <p:sp>
          <p:nvSpPr>
            <p:cNvPr id="461" name="Google Shape;461;p17"/>
            <p:cNvSpPr/>
            <p:nvPr/>
          </p:nvSpPr>
          <p:spPr>
            <a:xfrm>
              <a:off x="-30950" y="2650075"/>
              <a:ext cx="581550" cy="2414800"/>
            </a:xfrm>
            <a:custGeom>
              <a:avLst/>
              <a:gdLst/>
              <a:ahLst/>
              <a:cxnLst/>
              <a:rect l="l" t="t" r="r" b="b"/>
              <a:pathLst>
                <a:path w="23262" h="96592" extrusionOk="0">
                  <a:moveTo>
                    <a:pt x="0" y="0"/>
                  </a:moveTo>
                  <a:lnTo>
                    <a:pt x="18318" y="18318"/>
                  </a:lnTo>
                  <a:lnTo>
                    <a:pt x="18318" y="58471"/>
                  </a:lnTo>
                  <a:lnTo>
                    <a:pt x="10373" y="66417"/>
                  </a:lnTo>
                  <a:lnTo>
                    <a:pt x="10373" y="83703"/>
                  </a:lnTo>
                  <a:lnTo>
                    <a:pt x="23262" y="96592"/>
                  </a:lnTo>
                </a:path>
              </a:pathLst>
            </a:custGeom>
            <a:noFill/>
            <a:ln w="9525" cap="flat" cmpd="sng">
              <a:solidFill>
                <a:schemeClr val="accent1"/>
              </a:solidFill>
              <a:prstDash val="solid"/>
              <a:round/>
              <a:headEnd type="none" w="med" len="med"/>
              <a:tailEnd type="none" w="med" len="med"/>
            </a:ln>
          </p:spPr>
        </p:sp>
      </p:grpSp>
      <p:sp>
        <p:nvSpPr>
          <p:cNvPr id="462" name="Google Shape;462;p17"/>
          <p:cNvSpPr/>
          <p:nvPr/>
        </p:nvSpPr>
        <p:spPr>
          <a:xfrm rot="-5400000">
            <a:off x="507335" y="632747"/>
            <a:ext cx="228075" cy="19725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463"/>
        <p:cNvGrpSpPr/>
        <p:nvPr/>
      </p:nvGrpSpPr>
      <p:grpSpPr>
        <a:xfrm>
          <a:off x="0" y="0"/>
          <a:ext cx="0" cy="0"/>
          <a:chOff x="0" y="0"/>
          <a:chExt cx="0" cy="0"/>
        </a:xfrm>
      </p:grpSpPr>
      <p:sp>
        <p:nvSpPr>
          <p:cNvPr id="464" name="Google Shape;464;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3000"/>
              <a:buFont typeface="Raleway Black"/>
              <a:buNone/>
              <a:defRPr b="0">
                <a:latin typeface="Raleway Black"/>
                <a:ea typeface="Raleway Black"/>
                <a:cs typeface="Raleway Black"/>
                <a:sym typeface="Raleway Black"/>
              </a:defRPr>
            </a:lvl2pPr>
            <a:lvl3pPr lvl="2" rtl="0">
              <a:spcBef>
                <a:spcPts val="0"/>
              </a:spcBef>
              <a:spcAft>
                <a:spcPts val="0"/>
              </a:spcAft>
              <a:buSzPts val="3000"/>
              <a:buFont typeface="Raleway Black"/>
              <a:buNone/>
              <a:defRPr b="0">
                <a:latin typeface="Raleway Black"/>
                <a:ea typeface="Raleway Black"/>
                <a:cs typeface="Raleway Black"/>
                <a:sym typeface="Raleway Black"/>
              </a:defRPr>
            </a:lvl3pPr>
            <a:lvl4pPr lvl="3" rtl="0">
              <a:spcBef>
                <a:spcPts val="0"/>
              </a:spcBef>
              <a:spcAft>
                <a:spcPts val="0"/>
              </a:spcAft>
              <a:buSzPts val="3000"/>
              <a:buFont typeface="Raleway Black"/>
              <a:buNone/>
              <a:defRPr b="0">
                <a:latin typeface="Raleway Black"/>
                <a:ea typeface="Raleway Black"/>
                <a:cs typeface="Raleway Black"/>
                <a:sym typeface="Raleway Black"/>
              </a:defRPr>
            </a:lvl4pPr>
            <a:lvl5pPr lvl="4" rtl="0">
              <a:spcBef>
                <a:spcPts val="0"/>
              </a:spcBef>
              <a:spcAft>
                <a:spcPts val="0"/>
              </a:spcAft>
              <a:buSzPts val="3000"/>
              <a:buFont typeface="Raleway Black"/>
              <a:buNone/>
              <a:defRPr b="0">
                <a:latin typeface="Raleway Black"/>
                <a:ea typeface="Raleway Black"/>
                <a:cs typeface="Raleway Black"/>
                <a:sym typeface="Raleway Black"/>
              </a:defRPr>
            </a:lvl5pPr>
            <a:lvl6pPr lvl="5" rtl="0">
              <a:spcBef>
                <a:spcPts val="0"/>
              </a:spcBef>
              <a:spcAft>
                <a:spcPts val="0"/>
              </a:spcAft>
              <a:buSzPts val="3000"/>
              <a:buFont typeface="Raleway Black"/>
              <a:buNone/>
              <a:defRPr b="0">
                <a:latin typeface="Raleway Black"/>
                <a:ea typeface="Raleway Black"/>
                <a:cs typeface="Raleway Black"/>
                <a:sym typeface="Raleway Black"/>
              </a:defRPr>
            </a:lvl6pPr>
            <a:lvl7pPr lvl="6" rtl="0">
              <a:spcBef>
                <a:spcPts val="0"/>
              </a:spcBef>
              <a:spcAft>
                <a:spcPts val="0"/>
              </a:spcAft>
              <a:buSzPts val="3000"/>
              <a:buFont typeface="Raleway Black"/>
              <a:buNone/>
              <a:defRPr b="0">
                <a:latin typeface="Raleway Black"/>
                <a:ea typeface="Raleway Black"/>
                <a:cs typeface="Raleway Black"/>
                <a:sym typeface="Raleway Black"/>
              </a:defRPr>
            </a:lvl7pPr>
            <a:lvl8pPr lvl="7" rtl="0">
              <a:spcBef>
                <a:spcPts val="0"/>
              </a:spcBef>
              <a:spcAft>
                <a:spcPts val="0"/>
              </a:spcAft>
              <a:buSzPts val="3000"/>
              <a:buFont typeface="Raleway Black"/>
              <a:buNone/>
              <a:defRPr b="0">
                <a:latin typeface="Raleway Black"/>
                <a:ea typeface="Raleway Black"/>
                <a:cs typeface="Raleway Black"/>
                <a:sym typeface="Raleway Black"/>
              </a:defRPr>
            </a:lvl8pPr>
            <a:lvl9pPr lvl="8" rtl="0">
              <a:spcBef>
                <a:spcPts val="0"/>
              </a:spcBef>
              <a:spcAft>
                <a:spcPts val="0"/>
              </a:spcAft>
              <a:buSzPts val="3000"/>
              <a:buFont typeface="Raleway Black"/>
              <a:buNone/>
              <a:defRPr b="0">
                <a:latin typeface="Raleway Black"/>
                <a:ea typeface="Raleway Black"/>
                <a:cs typeface="Raleway Black"/>
                <a:sym typeface="Raleway Black"/>
              </a:defRPr>
            </a:lvl9pPr>
          </a:lstStyle>
          <a:p>
            <a:endParaRPr/>
          </a:p>
        </p:txBody>
      </p:sp>
      <p:sp>
        <p:nvSpPr>
          <p:cNvPr id="465" name="Google Shape;465;p18"/>
          <p:cNvSpPr txBox="1">
            <a:spLocks noGrp="1"/>
          </p:cNvSpPr>
          <p:nvPr>
            <p:ph type="subTitle" idx="1"/>
          </p:nvPr>
        </p:nvSpPr>
        <p:spPr>
          <a:xfrm>
            <a:off x="1182950" y="1729925"/>
            <a:ext cx="1986000" cy="100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66" name="Google Shape;466;p18"/>
          <p:cNvSpPr txBox="1">
            <a:spLocks noGrp="1"/>
          </p:cNvSpPr>
          <p:nvPr>
            <p:ph type="subTitle" idx="2"/>
          </p:nvPr>
        </p:nvSpPr>
        <p:spPr>
          <a:xfrm>
            <a:off x="3580856" y="1729934"/>
            <a:ext cx="1986000" cy="100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67" name="Google Shape;467;p18"/>
          <p:cNvSpPr txBox="1">
            <a:spLocks noGrp="1"/>
          </p:cNvSpPr>
          <p:nvPr>
            <p:ph type="subTitle" idx="3"/>
          </p:nvPr>
        </p:nvSpPr>
        <p:spPr>
          <a:xfrm>
            <a:off x="1182950" y="3419050"/>
            <a:ext cx="1986000" cy="100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68" name="Google Shape;468;p18"/>
          <p:cNvSpPr txBox="1">
            <a:spLocks noGrp="1"/>
          </p:cNvSpPr>
          <p:nvPr>
            <p:ph type="subTitle" idx="4"/>
          </p:nvPr>
        </p:nvSpPr>
        <p:spPr>
          <a:xfrm>
            <a:off x="3579000" y="3419050"/>
            <a:ext cx="1986000" cy="100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69" name="Google Shape;469;p18"/>
          <p:cNvSpPr txBox="1">
            <a:spLocks noGrp="1"/>
          </p:cNvSpPr>
          <p:nvPr>
            <p:ph type="subTitle" idx="5"/>
          </p:nvPr>
        </p:nvSpPr>
        <p:spPr>
          <a:xfrm>
            <a:off x="5975050" y="1729934"/>
            <a:ext cx="1986000" cy="100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70" name="Google Shape;470;p18"/>
          <p:cNvSpPr txBox="1">
            <a:spLocks noGrp="1"/>
          </p:cNvSpPr>
          <p:nvPr>
            <p:ph type="subTitle" idx="6"/>
          </p:nvPr>
        </p:nvSpPr>
        <p:spPr>
          <a:xfrm>
            <a:off x="5975050" y="3419050"/>
            <a:ext cx="1986000" cy="100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71" name="Google Shape;471;p18"/>
          <p:cNvSpPr txBox="1">
            <a:spLocks noGrp="1"/>
          </p:cNvSpPr>
          <p:nvPr>
            <p:ph type="subTitle" idx="7"/>
          </p:nvPr>
        </p:nvSpPr>
        <p:spPr>
          <a:xfrm>
            <a:off x="1190750" y="1396451"/>
            <a:ext cx="1978200" cy="465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sp>
        <p:nvSpPr>
          <p:cNvPr id="472" name="Google Shape;472;p18"/>
          <p:cNvSpPr txBox="1">
            <a:spLocks noGrp="1"/>
          </p:cNvSpPr>
          <p:nvPr>
            <p:ph type="subTitle" idx="8"/>
          </p:nvPr>
        </p:nvSpPr>
        <p:spPr>
          <a:xfrm>
            <a:off x="3584756" y="1396458"/>
            <a:ext cx="1978200" cy="465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sp>
        <p:nvSpPr>
          <p:cNvPr id="473" name="Google Shape;473;p18"/>
          <p:cNvSpPr txBox="1">
            <a:spLocks noGrp="1"/>
          </p:cNvSpPr>
          <p:nvPr>
            <p:ph type="subTitle" idx="9"/>
          </p:nvPr>
        </p:nvSpPr>
        <p:spPr>
          <a:xfrm>
            <a:off x="5978950" y="1396458"/>
            <a:ext cx="1978200" cy="465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sp>
        <p:nvSpPr>
          <p:cNvPr id="474" name="Google Shape;474;p18"/>
          <p:cNvSpPr txBox="1">
            <a:spLocks noGrp="1"/>
          </p:cNvSpPr>
          <p:nvPr>
            <p:ph type="subTitle" idx="13"/>
          </p:nvPr>
        </p:nvSpPr>
        <p:spPr>
          <a:xfrm>
            <a:off x="1182950" y="3082550"/>
            <a:ext cx="1986000" cy="46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sp>
        <p:nvSpPr>
          <p:cNvPr id="475" name="Google Shape;475;p18"/>
          <p:cNvSpPr txBox="1">
            <a:spLocks noGrp="1"/>
          </p:cNvSpPr>
          <p:nvPr>
            <p:ph type="subTitle" idx="14"/>
          </p:nvPr>
        </p:nvSpPr>
        <p:spPr>
          <a:xfrm>
            <a:off x="3584758" y="3082550"/>
            <a:ext cx="1978200" cy="46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sp>
        <p:nvSpPr>
          <p:cNvPr id="476" name="Google Shape;476;p18"/>
          <p:cNvSpPr txBox="1">
            <a:spLocks noGrp="1"/>
          </p:cNvSpPr>
          <p:nvPr>
            <p:ph type="subTitle" idx="15"/>
          </p:nvPr>
        </p:nvSpPr>
        <p:spPr>
          <a:xfrm>
            <a:off x="5978948" y="3082550"/>
            <a:ext cx="1978200" cy="46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grpSp>
        <p:nvGrpSpPr>
          <p:cNvPr id="477" name="Google Shape;477;p18"/>
          <p:cNvGrpSpPr/>
          <p:nvPr/>
        </p:nvGrpSpPr>
        <p:grpSpPr>
          <a:xfrm>
            <a:off x="-173589" y="2054902"/>
            <a:ext cx="8977956" cy="875138"/>
            <a:chOff x="-173589" y="2054902"/>
            <a:chExt cx="8977956" cy="875138"/>
          </a:xfrm>
        </p:grpSpPr>
        <p:sp>
          <p:nvSpPr>
            <p:cNvPr id="478" name="Google Shape;478;p18"/>
            <p:cNvSpPr/>
            <p:nvPr/>
          </p:nvSpPr>
          <p:spPr>
            <a:xfrm rot="-5400000" flipH="1">
              <a:off x="157300" y="2670985"/>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rot="-5400000" flipH="1">
              <a:off x="42350" y="2423585"/>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18"/>
            <p:cNvGrpSpPr/>
            <p:nvPr/>
          </p:nvGrpSpPr>
          <p:grpSpPr>
            <a:xfrm rot="10800000" flipH="1">
              <a:off x="8597477" y="2054902"/>
              <a:ext cx="206891" cy="766144"/>
              <a:chOff x="8650702" y="3525402"/>
              <a:chExt cx="206891" cy="766144"/>
            </a:xfrm>
          </p:grpSpPr>
          <p:sp>
            <p:nvSpPr>
              <p:cNvPr id="481" name="Google Shape;481;p18"/>
              <p:cNvSpPr/>
              <p:nvPr/>
            </p:nvSpPr>
            <p:spPr>
              <a:xfrm rot="10800000">
                <a:off x="8650702" y="352540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rot="10800000">
                <a:off x="8814477" y="381655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3" name="Google Shape;483;p18"/>
          <p:cNvGrpSpPr/>
          <p:nvPr/>
        </p:nvGrpSpPr>
        <p:grpSpPr>
          <a:xfrm>
            <a:off x="756786" y="700836"/>
            <a:ext cx="8183234" cy="4589198"/>
            <a:chOff x="756786" y="700836"/>
            <a:chExt cx="8183234" cy="4589198"/>
          </a:xfrm>
        </p:grpSpPr>
        <p:sp>
          <p:nvSpPr>
            <p:cNvPr id="484" name="Google Shape;484;p18"/>
            <p:cNvSpPr/>
            <p:nvPr/>
          </p:nvSpPr>
          <p:spPr>
            <a:xfrm flipH="1">
              <a:off x="756786" y="4849154"/>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rot="10800000" flipH="1">
              <a:off x="8899964" y="700836"/>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18"/>
          <p:cNvGrpSpPr/>
          <p:nvPr/>
        </p:nvGrpSpPr>
        <p:grpSpPr>
          <a:xfrm>
            <a:off x="-418722" y="-549400"/>
            <a:ext cx="9906875" cy="5811597"/>
            <a:chOff x="-418722" y="-549400"/>
            <a:chExt cx="9906875" cy="5811597"/>
          </a:xfrm>
        </p:grpSpPr>
        <p:grpSp>
          <p:nvGrpSpPr>
            <p:cNvPr id="487" name="Google Shape;487;p18"/>
            <p:cNvGrpSpPr/>
            <p:nvPr/>
          </p:nvGrpSpPr>
          <p:grpSpPr>
            <a:xfrm rot="10800000" flipH="1">
              <a:off x="8269288" y="182196"/>
              <a:ext cx="493321" cy="357312"/>
              <a:chOff x="1722354" y="229144"/>
              <a:chExt cx="1748744" cy="1266614"/>
            </a:xfrm>
          </p:grpSpPr>
          <p:sp>
            <p:nvSpPr>
              <p:cNvPr id="488" name="Google Shape;488;p18"/>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18"/>
            <p:cNvGrpSpPr/>
            <p:nvPr/>
          </p:nvGrpSpPr>
          <p:grpSpPr>
            <a:xfrm rot="10800000">
              <a:off x="-418722" y="3973294"/>
              <a:ext cx="965258" cy="273510"/>
              <a:chOff x="-6675" y="2881558"/>
              <a:chExt cx="9140700" cy="2059567"/>
            </a:xfrm>
          </p:grpSpPr>
          <p:cxnSp>
            <p:nvCxnSpPr>
              <p:cNvPr id="491" name="Google Shape;491;p18"/>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492" name="Google Shape;492;p18"/>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493" name="Google Shape;493;p18"/>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494" name="Google Shape;494;p18"/>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495" name="Google Shape;495;p18"/>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sp>
          <p:nvSpPr>
            <p:cNvPr id="496" name="Google Shape;496;p18"/>
            <p:cNvSpPr/>
            <p:nvPr/>
          </p:nvSpPr>
          <p:spPr>
            <a:xfrm rot="-5400000" flipH="1">
              <a:off x="-642564" y="4073091"/>
              <a:ext cx="2068124" cy="310088"/>
            </a:xfrm>
            <a:custGeom>
              <a:avLst/>
              <a:gdLst/>
              <a:ahLst/>
              <a:cxnLst/>
              <a:rect l="l" t="t" r="r" b="b"/>
              <a:pathLst>
                <a:path w="130255" h="19530" extrusionOk="0">
                  <a:moveTo>
                    <a:pt x="0" y="0"/>
                  </a:moveTo>
                  <a:lnTo>
                    <a:pt x="19531" y="19530"/>
                  </a:lnTo>
                  <a:lnTo>
                    <a:pt x="93650" y="19530"/>
                  </a:lnTo>
                  <a:lnTo>
                    <a:pt x="102323" y="10857"/>
                  </a:lnTo>
                  <a:lnTo>
                    <a:pt x="121066" y="10857"/>
                  </a:lnTo>
                  <a:lnTo>
                    <a:pt x="130255" y="1668"/>
                  </a:lnTo>
                </a:path>
              </a:pathLst>
            </a:custGeom>
            <a:noFill/>
            <a:ln w="9525" cap="flat" cmpd="sng">
              <a:solidFill>
                <a:schemeClr val="accent1"/>
              </a:solidFill>
              <a:prstDash val="solid"/>
              <a:round/>
              <a:headEnd type="none" w="med" len="med"/>
              <a:tailEnd type="none" w="med" len="med"/>
            </a:ln>
          </p:spPr>
        </p:sp>
        <p:sp>
          <p:nvSpPr>
            <p:cNvPr id="497" name="Google Shape;497;p18"/>
            <p:cNvSpPr/>
            <p:nvPr/>
          </p:nvSpPr>
          <p:spPr>
            <a:xfrm flipH="1">
              <a:off x="8573201" y="-549400"/>
              <a:ext cx="914953" cy="3799205"/>
            </a:xfrm>
            <a:custGeom>
              <a:avLst/>
              <a:gdLst/>
              <a:ahLst/>
              <a:cxnLst/>
              <a:rect l="l" t="t" r="r" b="b"/>
              <a:pathLst>
                <a:path w="23262" h="96592" extrusionOk="0">
                  <a:moveTo>
                    <a:pt x="0" y="0"/>
                  </a:moveTo>
                  <a:lnTo>
                    <a:pt x="18318" y="18318"/>
                  </a:lnTo>
                  <a:lnTo>
                    <a:pt x="18318" y="58471"/>
                  </a:lnTo>
                  <a:lnTo>
                    <a:pt x="10373" y="66417"/>
                  </a:lnTo>
                  <a:lnTo>
                    <a:pt x="10373" y="83703"/>
                  </a:lnTo>
                  <a:lnTo>
                    <a:pt x="23262" y="96592"/>
                  </a:lnTo>
                </a:path>
              </a:pathLst>
            </a:custGeom>
            <a:noFill/>
            <a:ln w="9525" cap="flat" cmpd="sng">
              <a:solidFill>
                <a:schemeClr val="accent1"/>
              </a:solidFill>
              <a:prstDash val="solid"/>
              <a:round/>
              <a:headEnd type="none" w="med" len="med"/>
              <a:tailEnd type="none" w="med" len="med"/>
            </a:ln>
          </p:spPr>
        </p:sp>
      </p:grpSp>
      <p:sp>
        <p:nvSpPr>
          <p:cNvPr id="498" name="Google Shape;498;p18"/>
          <p:cNvSpPr/>
          <p:nvPr/>
        </p:nvSpPr>
        <p:spPr>
          <a:xfrm rot="-5400000">
            <a:off x="507335" y="632747"/>
            <a:ext cx="228075" cy="19725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499"/>
        <p:cNvGrpSpPr/>
        <p:nvPr/>
      </p:nvGrpSpPr>
      <p:grpSpPr>
        <a:xfrm>
          <a:off x="0" y="0"/>
          <a:ext cx="0" cy="0"/>
          <a:chOff x="0" y="0"/>
          <a:chExt cx="0" cy="0"/>
        </a:xfrm>
      </p:grpSpPr>
      <p:sp>
        <p:nvSpPr>
          <p:cNvPr id="500" name="Google Shape;500;p19"/>
          <p:cNvSpPr txBox="1">
            <a:spLocks noGrp="1"/>
          </p:cNvSpPr>
          <p:nvPr>
            <p:ph type="title" hasCustomPrompt="1"/>
          </p:nvPr>
        </p:nvSpPr>
        <p:spPr>
          <a:xfrm>
            <a:off x="1022225" y="2965495"/>
            <a:ext cx="3382500" cy="768900"/>
          </a:xfrm>
          <a:prstGeom prst="rect">
            <a:avLst/>
          </a:prstGeom>
          <a:solidFill>
            <a:srgbClr val="FFFFFF">
              <a:alpha val="750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Font typeface="Raleway ExtraBold"/>
              <a:buNone/>
              <a:defRPr sz="4100">
                <a:solidFill>
                  <a:schemeClr val="lt1"/>
                </a:solidFill>
                <a:latin typeface="Raleway ExtraBold"/>
                <a:ea typeface="Raleway ExtraBold"/>
                <a:cs typeface="Raleway ExtraBold"/>
                <a:sym typeface="Raleway ExtraBold"/>
              </a:defRPr>
            </a:lvl1pPr>
            <a:lvl2pPr lvl="1"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2pPr>
            <a:lvl3pPr lvl="2"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3pPr>
            <a:lvl4pPr lvl="3"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4pPr>
            <a:lvl5pPr lvl="4"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5pPr>
            <a:lvl6pPr lvl="5"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6pPr>
            <a:lvl7pPr lvl="6"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7pPr>
            <a:lvl8pPr lvl="7"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8pPr>
            <a:lvl9pPr lvl="8"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9pPr>
          </a:lstStyle>
          <a:p>
            <a:r>
              <a:t>xx%</a:t>
            </a:r>
          </a:p>
        </p:txBody>
      </p:sp>
      <p:sp>
        <p:nvSpPr>
          <p:cNvPr id="501" name="Google Shape;501;p19"/>
          <p:cNvSpPr txBox="1">
            <a:spLocks noGrp="1"/>
          </p:cNvSpPr>
          <p:nvPr>
            <p:ph type="subTitle" idx="1"/>
          </p:nvPr>
        </p:nvSpPr>
        <p:spPr>
          <a:xfrm>
            <a:off x="1022225" y="3740150"/>
            <a:ext cx="3382500" cy="3825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502" name="Google Shape;502;p19"/>
          <p:cNvSpPr txBox="1">
            <a:spLocks noGrp="1"/>
          </p:cNvSpPr>
          <p:nvPr>
            <p:ph type="title" idx="2" hasCustomPrompt="1"/>
          </p:nvPr>
        </p:nvSpPr>
        <p:spPr>
          <a:xfrm>
            <a:off x="3035252" y="1320175"/>
            <a:ext cx="3382500" cy="768900"/>
          </a:xfrm>
          <a:prstGeom prst="rect">
            <a:avLst/>
          </a:prstGeom>
          <a:solidFill>
            <a:srgbClr val="FFFFFF">
              <a:alpha val="750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Font typeface="Raleway ExtraBold"/>
              <a:buNone/>
              <a:defRPr sz="4100">
                <a:solidFill>
                  <a:schemeClr val="lt1"/>
                </a:solidFill>
                <a:latin typeface="Raleway ExtraBold"/>
                <a:ea typeface="Raleway ExtraBold"/>
                <a:cs typeface="Raleway ExtraBold"/>
                <a:sym typeface="Raleway ExtraBold"/>
              </a:defRPr>
            </a:lvl1pPr>
            <a:lvl2pPr lvl="1"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2pPr>
            <a:lvl3pPr lvl="2"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3pPr>
            <a:lvl4pPr lvl="3"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4pPr>
            <a:lvl5pPr lvl="4"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5pPr>
            <a:lvl6pPr lvl="5"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6pPr>
            <a:lvl7pPr lvl="6"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7pPr>
            <a:lvl8pPr lvl="7"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8pPr>
            <a:lvl9pPr lvl="8"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9pPr>
          </a:lstStyle>
          <a:p>
            <a:r>
              <a:t>xx%</a:t>
            </a:r>
          </a:p>
        </p:txBody>
      </p:sp>
      <p:sp>
        <p:nvSpPr>
          <p:cNvPr id="503" name="Google Shape;503;p19"/>
          <p:cNvSpPr txBox="1">
            <a:spLocks noGrp="1"/>
          </p:cNvSpPr>
          <p:nvPr>
            <p:ph type="subTitle" idx="3"/>
          </p:nvPr>
        </p:nvSpPr>
        <p:spPr>
          <a:xfrm>
            <a:off x="3035252" y="2095118"/>
            <a:ext cx="3382500" cy="3825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504" name="Google Shape;504;p19"/>
          <p:cNvSpPr txBox="1">
            <a:spLocks noGrp="1"/>
          </p:cNvSpPr>
          <p:nvPr>
            <p:ph type="title" idx="4" hasCustomPrompt="1"/>
          </p:nvPr>
        </p:nvSpPr>
        <p:spPr>
          <a:xfrm>
            <a:off x="5048280" y="2965495"/>
            <a:ext cx="3382500" cy="768900"/>
          </a:xfrm>
          <a:prstGeom prst="rect">
            <a:avLst/>
          </a:prstGeom>
          <a:solidFill>
            <a:srgbClr val="FFFFFF">
              <a:alpha val="750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Font typeface="Raleway ExtraBold"/>
              <a:buNone/>
              <a:defRPr sz="4100">
                <a:solidFill>
                  <a:schemeClr val="lt1"/>
                </a:solidFill>
                <a:latin typeface="Raleway ExtraBold"/>
                <a:ea typeface="Raleway ExtraBold"/>
                <a:cs typeface="Raleway ExtraBold"/>
                <a:sym typeface="Raleway ExtraBold"/>
              </a:defRPr>
            </a:lvl1pPr>
            <a:lvl2pPr lvl="1"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2pPr>
            <a:lvl3pPr lvl="2"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3pPr>
            <a:lvl4pPr lvl="3"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4pPr>
            <a:lvl5pPr lvl="4"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5pPr>
            <a:lvl6pPr lvl="5"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6pPr>
            <a:lvl7pPr lvl="6"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7pPr>
            <a:lvl8pPr lvl="7"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8pPr>
            <a:lvl9pPr lvl="8" algn="ctr" rtl="0">
              <a:spcBef>
                <a:spcPts val="0"/>
              </a:spcBef>
              <a:spcAft>
                <a:spcPts val="0"/>
              </a:spcAft>
              <a:buClr>
                <a:schemeClr val="lt1"/>
              </a:buClr>
              <a:buSzPts val="6000"/>
              <a:buFont typeface="Raleway ExtraBold"/>
              <a:buNone/>
              <a:defRPr sz="6000" b="0">
                <a:solidFill>
                  <a:schemeClr val="lt1"/>
                </a:solidFill>
                <a:latin typeface="Raleway ExtraBold"/>
                <a:ea typeface="Raleway ExtraBold"/>
                <a:cs typeface="Raleway ExtraBold"/>
                <a:sym typeface="Raleway ExtraBold"/>
              </a:defRPr>
            </a:lvl9pPr>
          </a:lstStyle>
          <a:p>
            <a:r>
              <a:t>xx%</a:t>
            </a:r>
          </a:p>
        </p:txBody>
      </p:sp>
      <p:sp>
        <p:nvSpPr>
          <p:cNvPr id="505" name="Google Shape;505;p19"/>
          <p:cNvSpPr txBox="1">
            <a:spLocks noGrp="1"/>
          </p:cNvSpPr>
          <p:nvPr>
            <p:ph type="subTitle" idx="5"/>
          </p:nvPr>
        </p:nvSpPr>
        <p:spPr>
          <a:xfrm>
            <a:off x="5048280" y="3740150"/>
            <a:ext cx="3382500" cy="3825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506" name="Google Shape;506;p19"/>
          <p:cNvSpPr/>
          <p:nvPr/>
        </p:nvSpPr>
        <p:spPr>
          <a:xfrm rot="5400000">
            <a:off x="9120511" y="697073"/>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 name="Google Shape;507;p19"/>
          <p:cNvGrpSpPr/>
          <p:nvPr/>
        </p:nvGrpSpPr>
        <p:grpSpPr>
          <a:xfrm>
            <a:off x="-739800" y="415860"/>
            <a:ext cx="10142602" cy="2150259"/>
            <a:chOff x="-739800" y="415860"/>
            <a:chExt cx="10142602" cy="2150259"/>
          </a:xfrm>
        </p:grpSpPr>
        <p:grpSp>
          <p:nvGrpSpPr>
            <p:cNvPr id="508" name="Google Shape;508;p19"/>
            <p:cNvGrpSpPr/>
            <p:nvPr/>
          </p:nvGrpSpPr>
          <p:grpSpPr>
            <a:xfrm rot="5400000">
              <a:off x="8699132" y="-40532"/>
              <a:ext cx="247278" cy="1160062"/>
              <a:chOff x="1463894" y="1434556"/>
              <a:chExt cx="247278" cy="1160062"/>
            </a:xfrm>
          </p:grpSpPr>
          <p:sp>
            <p:nvSpPr>
              <p:cNvPr id="509" name="Google Shape;509;p19"/>
              <p:cNvSpPr/>
              <p:nvPr/>
            </p:nvSpPr>
            <p:spPr>
              <a:xfrm>
                <a:off x="1463894" y="2119623"/>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9"/>
              <p:cNvSpPr/>
              <p:nvPr/>
            </p:nvSpPr>
            <p:spPr>
              <a:xfrm rot="10800000">
                <a:off x="1636072" y="1434556"/>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9"/>
            <p:cNvGrpSpPr/>
            <p:nvPr/>
          </p:nvGrpSpPr>
          <p:grpSpPr>
            <a:xfrm>
              <a:off x="-739800" y="1454775"/>
              <a:ext cx="1111343" cy="1111343"/>
              <a:chOff x="8307725" y="278700"/>
              <a:chExt cx="1111343" cy="1111343"/>
            </a:xfrm>
          </p:grpSpPr>
          <p:sp>
            <p:nvSpPr>
              <p:cNvPr id="512" name="Google Shape;512;p19"/>
              <p:cNvSpPr/>
              <p:nvPr/>
            </p:nvSpPr>
            <p:spPr>
              <a:xfrm>
                <a:off x="8307725" y="278700"/>
                <a:ext cx="1111343" cy="1111343"/>
              </a:xfrm>
              <a:custGeom>
                <a:avLst/>
                <a:gdLst/>
                <a:ahLst/>
                <a:cxnLst/>
                <a:rect l="l" t="t" r="r" b="b"/>
                <a:pathLst>
                  <a:path w="17396" h="17396" fill="none" extrusionOk="0">
                    <a:moveTo>
                      <a:pt x="8698" y="1"/>
                    </a:moveTo>
                    <a:cubicBezTo>
                      <a:pt x="13503" y="1"/>
                      <a:pt x="17395" y="3893"/>
                      <a:pt x="17395" y="8698"/>
                    </a:cubicBezTo>
                    <a:cubicBezTo>
                      <a:pt x="17395" y="13496"/>
                      <a:pt x="13503" y="17396"/>
                      <a:pt x="8698" y="17396"/>
                    </a:cubicBezTo>
                    <a:cubicBezTo>
                      <a:pt x="3900" y="17396"/>
                      <a:pt x="1" y="13496"/>
                      <a:pt x="1" y="8698"/>
                    </a:cubicBezTo>
                    <a:cubicBezTo>
                      <a:pt x="1" y="3893"/>
                      <a:pt x="3900" y="1"/>
                      <a:pt x="8698" y="1"/>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9"/>
              <p:cNvSpPr/>
              <p:nvPr/>
            </p:nvSpPr>
            <p:spPr>
              <a:xfrm>
                <a:off x="8481362" y="452337"/>
                <a:ext cx="764065" cy="762212"/>
              </a:xfrm>
              <a:custGeom>
                <a:avLst/>
                <a:gdLst/>
                <a:ahLst/>
                <a:cxnLst/>
                <a:rect l="l" t="t" r="r" b="b"/>
                <a:pathLst>
                  <a:path w="11960" h="11931" fill="none" extrusionOk="0">
                    <a:moveTo>
                      <a:pt x="5980" y="1"/>
                    </a:moveTo>
                    <a:cubicBezTo>
                      <a:pt x="9271" y="1"/>
                      <a:pt x="11960" y="2653"/>
                      <a:pt x="11960" y="5980"/>
                    </a:cubicBezTo>
                    <a:cubicBezTo>
                      <a:pt x="11960" y="9271"/>
                      <a:pt x="9271" y="11931"/>
                      <a:pt x="5980" y="11931"/>
                    </a:cubicBezTo>
                    <a:cubicBezTo>
                      <a:pt x="2690" y="11931"/>
                      <a:pt x="1" y="9271"/>
                      <a:pt x="1" y="5980"/>
                    </a:cubicBezTo>
                    <a:cubicBezTo>
                      <a:pt x="1" y="2653"/>
                      <a:pt x="2690" y="1"/>
                      <a:pt x="5980" y="1"/>
                    </a:cubicBezTo>
                    <a:close/>
                  </a:path>
                </a:pathLst>
              </a:custGeom>
              <a:noFill/>
              <a:ln w="9525" cap="flat" cmpd="sng">
                <a:solidFill>
                  <a:schemeClr val="accent2"/>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4" name="Google Shape;514;p19"/>
          <p:cNvGrpSpPr/>
          <p:nvPr/>
        </p:nvGrpSpPr>
        <p:grpSpPr>
          <a:xfrm>
            <a:off x="-1340979" y="-3183303"/>
            <a:ext cx="10223939" cy="12189165"/>
            <a:chOff x="-1340979" y="-3183303"/>
            <a:chExt cx="10223939" cy="12189165"/>
          </a:xfrm>
        </p:grpSpPr>
        <p:grpSp>
          <p:nvGrpSpPr>
            <p:cNvPr id="515" name="Google Shape;515;p19"/>
            <p:cNvGrpSpPr/>
            <p:nvPr/>
          </p:nvGrpSpPr>
          <p:grpSpPr>
            <a:xfrm>
              <a:off x="3772273" y="2152995"/>
              <a:ext cx="5110686" cy="6852868"/>
              <a:chOff x="3772273" y="2152995"/>
              <a:chExt cx="5110686" cy="6852868"/>
            </a:xfrm>
          </p:grpSpPr>
          <p:grpSp>
            <p:nvGrpSpPr>
              <p:cNvPr id="516" name="Google Shape;516;p19"/>
              <p:cNvGrpSpPr/>
              <p:nvPr/>
            </p:nvGrpSpPr>
            <p:grpSpPr>
              <a:xfrm rot="10800000">
                <a:off x="8201743" y="2152995"/>
                <a:ext cx="681217" cy="3360485"/>
                <a:chOff x="1337800" y="-2525590"/>
                <a:chExt cx="1498167" cy="7390555"/>
              </a:xfrm>
            </p:grpSpPr>
            <p:cxnSp>
              <p:nvCxnSpPr>
                <p:cNvPr id="517" name="Google Shape;517;p19"/>
                <p:cNvCxnSpPr/>
                <p:nvPr/>
              </p:nvCxnSpPr>
              <p:spPr>
                <a:xfrm rot="10800000">
                  <a:off x="1337800" y="-2525590"/>
                  <a:ext cx="0" cy="5870700"/>
                </a:xfrm>
                <a:prstGeom prst="straightConnector1">
                  <a:avLst/>
                </a:prstGeom>
                <a:noFill/>
                <a:ln w="9525" cap="flat" cmpd="sng">
                  <a:solidFill>
                    <a:schemeClr val="accent2"/>
                  </a:solidFill>
                  <a:prstDash val="solid"/>
                  <a:round/>
                  <a:headEnd type="none" w="med" len="med"/>
                  <a:tailEnd type="none" w="med" len="med"/>
                </a:ln>
              </p:spPr>
            </p:cxnSp>
            <p:cxnSp>
              <p:nvCxnSpPr>
                <p:cNvPr id="518" name="Google Shape;518;p19"/>
                <p:cNvCxnSpPr/>
                <p:nvPr/>
              </p:nvCxnSpPr>
              <p:spPr>
                <a:xfrm>
                  <a:off x="1337800" y="3347125"/>
                  <a:ext cx="1158600" cy="1141200"/>
                </a:xfrm>
                <a:prstGeom prst="straightConnector1">
                  <a:avLst/>
                </a:prstGeom>
                <a:noFill/>
                <a:ln w="9525" cap="flat" cmpd="sng">
                  <a:solidFill>
                    <a:schemeClr val="accent2"/>
                  </a:solidFill>
                  <a:prstDash val="solid"/>
                  <a:round/>
                  <a:headEnd type="none" w="med" len="med"/>
                  <a:tailEnd type="none" w="med" len="med"/>
                </a:ln>
              </p:spPr>
            </p:cxnSp>
            <p:sp>
              <p:nvSpPr>
                <p:cNvPr id="519" name="Google Shape;519;p19"/>
                <p:cNvSpPr/>
                <p:nvPr/>
              </p:nvSpPr>
              <p:spPr>
                <a:xfrm rot="5400000">
                  <a:off x="2412855" y="4441854"/>
                  <a:ext cx="425397" cy="420826"/>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2"/>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19"/>
              <p:cNvGrpSpPr/>
              <p:nvPr/>
            </p:nvGrpSpPr>
            <p:grpSpPr>
              <a:xfrm rot="5400000" flipH="1">
                <a:off x="1841424" y="6449892"/>
                <a:ext cx="4486819" cy="625122"/>
                <a:chOff x="-78438" y="4073905"/>
                <a:chExt cx="4486819" cy="625122"/>
              </a:xfrm>
            </p:grpSpPr>
            <p:cxnSp>
              <p:nvCxnSpPr>
                <p:cNvPr id="521" name="Google Shape;521;p19"/>
                <p:cNvCxnSpPr/>
                <p:nvPr/>
              </p:nvCxnSpPr>
              <p:spPr>
                <a:xfrm>
                  <a:off x="1857762" y="2762827"/>
                  <a:ext cx="0" cy="3872400"/>
                </a:xfrm>
                <a:prstGeom prst="straightConnector1">
                  <a:avLst/>
                </a:prstGeom>
                <a:noFill/>
                <a:ln w="9525" cap="flat" cmpd="sng">
                  <a:solidFill>
                    <a:schemeClr val="accent1"/>
                  </a:solidFill>
                  <a:prstDash val="solid"/>
                  <a:round/>
                  <a:headEnd type="none" w="med" len="med"/>
                  <a:tailEnd type="none" w="med" len="med"/>
                </a:ln>
              </p:spPr>
            </p:cxnSp>
            <p:cxnSp>
              <p:nvCxnSpPr>
                <p:cNvPr id="522" name="Google Shape;522;p19"/>
                <p:cNvCxnSpPr/>
                <p:nvPr/>
              </p:nvCxnSpPr>
              <p:spPr>
                <a:xfrm rot="-5400000">
                  <a:off x="3788541" y="4241677"/>
                  <a:ext cx="464100" cy="450600"/>
                </a:xfrm>
                <a:prstGeom prst="straightConnector1">
                  <a:avLst/>
                </a:prstGeom>
                <a:noFill/>
                <a:ln w="9525" cap="flat" cmpd="sng">
                  <a:solidFill>
                    <a:schemeClr val="accent1"/>
                  </a:solidFill>
                  <a:prstDash val="solid"/>
                  <a:round/>
                  <a:headEnd type="none" w="med" len="med"/>
                  <a:tailEnd type="none" w="med" len="med"/>
                </a:ln>
              </p:spPr>
            </p:cxnSp>
            <p:sp>
              <p:nvSpPr>
                <p:cNvPr id="523" name="Google Shape;523;p19"/>
                <p:cNvSpPr/>
                <p:nvPr/>
              </p:nvSpPr>
              <p:spPr>
                <a:xfrm>
                  <a:off x="4214956" y="4073905"/>
                  <a:ext cx="193425" cy="191350"/>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4" name="Google Shape;524;p19"/>
            <p:cNvSpPr/>
            <p:nvPr/>
          </p:nvSpPr>
          <p:spPr>
            <a:xfrm rot="-5400000" flipH="1">
              <a:off x="229850" y="-2095662"/>
              <a:ext cx="1197198" cy="4338856"/>
            </a:xfrm>
            <a:custGeom>
              <a:avLst/>
              <a:gdLst/>
              <a:ahLst/>
              <a:cxnLst/>
              <a:rect l="l" t="t" r="r" b="b"/>
              <a:pathLst>
                <a:path w="18075" h="65507" extrusionOk="0">
                  <a:moveTo>
                    <a:pt x="0" y="65507"/>
                  </a:moveTo>
                  <a:lnTo>
                    <a:pt x="18075" y="47432"/>
                  </a:lnTo>
                  <a:lnTo>
                    <a:pt x="18075" y="0"/>
                  </a:lnTo>
                </a:path>
              </a:pathLst>
            </a:custGeom>
            <a:noFill/>
            <a:ln w="9525" cap="flat" cmpd="sng">
              <a:solidFill>
                <a:schemeClr val="accent1"/>
              </a:solidFill>
              <a:prstDash val="solid"/>
              <a:round/>
              <a:headEnd type="none" w="med" len="med"/>
              <a:tailEnd type="none" w="med" len="med"/>
            </a:ln>
          </p:spPr>
        </p:sp>
        <p:grpSp>
          <p:nvGrpSpPr>
            <p:cNvPr id="525" name="Google Shape;525;p19"/>
            <p:cNvGrpSpPr/>
            <p:nvPr/>
          </p:nvGrpSpPr>
          <p:grpSpPr>
            <a:xfrm rot="-5400000">
              <a:off x="1113139" y="743908"/>
              <a:ext cx="493321" cy="357312"/>
              <a:chOff x="1722354" y="229144"/>
              <a:chExt cx="1748744" cy="1266614"/>
            </a:xfrm>
          </p:grpSpPr>
          <p:sp>
            <p:nvSpPr>
              <p:cNvPr id="526" name="Google Shape;526;p19"/>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solidFill>
                <a:schemeClr val="lt2"/>
              </a:solid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9"/>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19"/>
            <p:cNvGrpSpPr/>
            <p:nvPr/>
          </p:nvGrpSpPr>
          <p:grpSpPr>
            <a:xfrm rot="5400000">
              <a:off x="-1009100" y="-1561400"/>
              <a:ext cx="3859204" cy="615399"/>
              <a:chOff x="-6675" y="307100"/>
              <a:chExt cx="9140700" cy="4634025"/>
            </a:xfrm>
          </p:grpSpPr>
          <p:cxnSp>
            <p:nvCxnSpPr>
              <p:cNvPr id="529" name="Google Shape;529;p19"/>
              <p:cNvCxnSpPr/>
              <p:nvPr/>
            </p:nvCxnSpPr>
            <p:spPr>
              <a:xfrm>
                <a:off x="-6675" y="307100"/>
                <a:ext cx="9140700" cy="0"/>
              </a:xfrm>
              <a:prstGeom prst="straightConnector1">
                <a:avLst/>
              </a:prstGeom>
              <a:noFill/>
              <a:ln w="9525" cap="flat" cmpd="sng">
                <a:solidFill>
                  <a:schemeClr val="accent2"/>
                </a:solidFill>
                <a:prstDash val="solid"/>
                <a:round/>
                <a:headEnd type="none" w="med" len="med"/>
                <a:tailEnd type="none" w="med" len="med"/>
              </a:ln>
            </p:spPr>
          </p:cxnSp>
          <p:cxnSp>
            <p:nvCxnSpPr>
              <p:cNvPr id="530" name="Google Shape;530;p19"/>
              <p:cNvCxnSpPr/>
              <p:nvPr/>
            </p:nvCxnSpPr>
            <p:spPr>
              <a:xfrm>
                <a:off x="-6675" y="1336883"/>
                <a:ext cx="9140700" cy="0"/>
              </a:xfrm>
              <a:prstGeom prst="straightConnector1">
                <a:avLst/>
              </a:prstGeom>
              <a:noFill/>
              <a:ln w="9525" cap="flat" cmpd="sng">
                <a:solidFill>
                  <a:schemeClr val="accent2"/>
                </a:solidFill>
                <a:prstDash val="solid"/>
                <a:round/>
                <a:headEnd type="none" w="med" len="med"/>
                <a:tailEnd type="none" w="med" len="med"/>
              </a:ln>
            </p:spPr>
          </p:cxnSp>
          <p:cxnSp>
            <p:nvCxnSpPr>
              <p:cNvPr id="531" name="Google Shape;531;p19"/>
              <p:cNvCxnSpPr/>
              <p:nvPr/>
            </p:nvCxnSpPr>
            <p:spPr>
              <a:xfrm>
                <a:off x="-6675" y="821992"/>
                <a:ext cx="9140700" cy="0"/>
              </a:xfrm>
              <a:prstGeom prst="straightConnector1">
                <a:avLst/>
              </a:prstGeom>
              <a:noFill/>
              <a:ln w="9525" cap="flat" cmpd="sng">
                <a:solidFill>
                  <a:schemeClr val="accent2"/>
                </a:solidFill>
                <a:prstDash val="solid"/>
                <a:round/>
                <a:headEnd type="none" w="med" len="med"/>
                <a:tailEnd type="none" w="med" len="med"/>
              </a:ln>
            </p:spPr>
          </p:cxnSp>
          <p:cxnSp>
            <p:nvCxnSpPr>
              <p:cNvPr id="532" name="Google Shape;532;p19"/>
              <p:cNvCxnSpPr/>
              <p:nvPr/>
            </p:nvCxnSpPr>
            <p:spPr>
              <a:xfrm>
                <a:off x="-6675" y="1851775"/>
                <a:ext cx="9140700" cy="0"/>
              </a:xfrm>
              <a:prstGeom prst="straightConnector1">
                <a:avLst/>
              </a:prstGeom>
              <a:noFill/>
              <a:ln w="9525" cap="flat" cmpd="sng">
                <a:solidFill>
                  <a:schemeClr val="accent2"/>
                </a:solidFill>
                <a:prstDash val="solid"/>
                <a:round/>
                <a:headEnd type="none" w="med" len="med"/>
                <a:tailEnd type="none" w="med" len="med"/>
              </a:ln>
            </p:spPr>
          </p:cxnSp>
          <p:cxnSp>
            <p:nvCxnSpPr>
              <p:cNvPr id="533" name="Google Shape;533;p19"/>
              <p:cNvCxnSpPr/>
              <p:nvPr/>
            </p:nvCxnSpPr>
            <p:spPr>
              <a:xfrm>
                <a:off x="-6675" y="2366667"/>
                <a:ext cx="9140700" cy="0"/>
              </a:xfrm>
              <a:prstGeom prst="straightConnector1">
                <a:avLst/>
              </a:prstGeom>
              <a:noFill/>
              <a:ln w="9525" cap="flat" cmpd="sng">
                <a:solidFill>
                  <a:schemeClr val="accent2"/>
                </a:solidFill>
                <a:prstDash val="solid"/>
                <a:round/>
                <a:headEnd type="none" w="med" len="med"/>
                <a:tailEnd type="none" w="med" len="med"/>
              </a:ln>
            </p:spPr>
          </p:cxnSp>
          <p:cxnSp>
            <p:nvCxnSpPr>
              <p:cNvPr id="534" name="Google Shape;534;p19"/>
              <p:cNvCxnSpPr/>
              <p:nvPr/>
            </p:nvCxnSpPr>
            <p:spPr>
              <a:xfrm>
                <a:off x="-6675" y="2881558"/>
                <a:ext cx="9140700" cy="0"/>
              </a:xfrm>
              <a:prstGeom prst="straightConnector1">
                <a:avLst/>
              </a:prstGeom>
              <a:noFill/>
              <a:ln w="9525" cap="flat" cmpd="sng">
                <a:solidFill>
                  <a:schemeClr val="accent2"/>
                </a:solidFill>
                <a:prstDash val="solid"/>
                <a:round/>
                <a:headEnd type="none" w="med" len="med"/>
                <a:tailEnd type="none" w="med" len="med"/>
              </a:ln>
            </p:spPr>
          </p:cxnSp>
          <p:cxnSp>
            <p:nvCxnSpPr>
              <p:cNvPr id="535" name="Google Shape;535;p19"/>
              <p:cNvCxnSpPr/>
              <p:nvPr/>
            </p:nvCxnSpPr>
            <p:spPr>
              <a:xfrm>
                <a:off x="-6675" y="3396450"/>
                <a:ext cx="9140700" cy="0"/>
              </a:xfrm>
              <a:prstGeom prst="straightConnector1">
                <a:avLst/>
              </a:prstGeom>
              <a:noFill/>
              <a:ln w="9525" cap="flat" cmpd="sng">
                <a:solidFill>
                  <a:schemeClr val="accent2"/>
                </a:solidFill>
                <a:prstDash val="solid"/>
                <a:round/>
                <a:headEnd type="none" w="med" len="med"/>
                <a:tailEnd type="none" w="med" len="med"/>
              </a:ln>
            </p:spPr>
          </p:cxnSp>
          <p:cxnSp>
            <p:nvCxnSpPr>
              <p:cNvPr id="536" name="Google Shape;536;p19"/>
              <p:cNvCxnSpPr/>
              <p:nvPr/>
            </p:nvCxnSpPr>
            <p:spPr>
              <a:xfrm>
                <a:off x="-6675" y="3911342"/>
                <a:ext cx="9140700" cy="0"/>
              </a:xfrm>
              <a:prstGeom prst="straightConnector1">
                <a:avLst/>
              </a:prstGeom>
              <a:noFill/>
              <a:ln w="9525" cap="flat" cmpd="sng">
                <a:solidFill>
                  <a:schemeClr val="accent2"/>
                </a:solidFill>
                <a:prstDash val="solid"/>
                <a:round/>
                <a:headEnd type="none" w="med" len="med"/>
                <a:tailEnd type="none" w="med" len="med"/>
              </a:ln>
            </p:spPr>
          </p:cxnSp>
          <p:cxnSp>
            <p:nvCxnSpPr>
              <p:cNvPr id="537" name="Google Shape;537;p19"/>
              <p:cNvCxnSpPr/>
              <p:nvPr/>
            </p:nvCxnSpPr>
            <p:spPr>
              <a:xfrm>
                <a:off x="-6675" y="4426233"/>
                <a:ext cx="9140700" cy="0"/>
              </a:xfrm>
              <a:prstGeom prst="straightConnector1">
                <a:avLst/>
              </a:prstGeom>
              <a:noFill/>
              <a:ln w="9525" cap="flat" cmpd="sng">
                <a:solidFill>
                  <a:schemeClr val="accent2"/>
                </a:solidFill>
                <a:prstDash val="solid"/>
                <a:round/>
                <a:headEnd type="none" w="med" len="med"/>
                <a:tailEnd type="none" w="med" len="med"/>
              </a:ln>
            </p:spPr>
          </p:cxnSp>
          <p:cxnSp>
            <p:nvCxnSpPr>
              <p:cNvPr id="538" name="Google Shape;538;p19"/>
              <p:cNvCxnSpPr/>
              <p:nvPr/>
            </p:nvCxnSpPr>
            <p:spPr>
              <a:xfrm>
                <a:off x="-6675" y="4941125"/>
                <a:ext cx="9140700" cy="0"/>
              </a:xfrm>
              <a:prstGeom prst="straightConnector1">
                <a:avLst/>
              </a:prstGeom>
              <a:noFill/>
              <a:ln w="9525" cap="flat" cmpd="sng">
                <a:solidFill>
                  <a:schemeClr val="accent2"/>
                </a:solidFill>
                <a:prstDash val="solid"/>
                <a:round/>
                <a:headEnd type="none" w="med" len="med"/>
                <a:tailEnd type="none" w="med" len="med"/>
              </a:ln>
            </p:spPr>
          </p:cxn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539"/>
        <p:cNvGrpSpPr/>
        <p:nvPr/>
      </p:nvGrpSpPr>
      <p:grpSpPr>
        <a:xfrm>
          <a:off x="0" y="0"/>
          <a:ext cx="0" cy="0"/>
          <a:chOff x="0" y="0"/>
          <a:chExt cx="0" cy="0"/>
        </a:xfrm>
      </p:grpSpPr>
      <p:sp>
        <p:nvSpPr>
          <p:cNvPr id="540" name="Google Shape;540;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41" name="Google Shape;541;p20"/>
          <p:cNvGrpSpPr/>
          <p:nvPr/>
        </p:nvGrpSpPr>
        <p:grpSpPr>
          <a:xfrm>
            <a:off x="998300" y="1868336"/>
            <a:ext cx="7850818" cy="2922793"/>
            <a:chOff x="998300" y="1868336"/>
            <a:chExt cx="7850818" cy="2922793"/>
          </a:xfrm>
        </p:grpSpPr>
        <p:sp>
          <p:nvSpPr>
            <p:cNvPr id="542" name="Google Shape;542;p20"/>
            <p:cNvSpPr/>
            <p:nvPr/>
          </p:nvSpPr>
          <p:spPr>
            <a:xfrm rot="10800000">
              <a:off x="8809062" y="1868336"/>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5400000">
              <a:off x="1198712" y="4550661"/>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20"/>
          <p:cNvGrpSpPr/>
          <p:nvPr/>
        </p:nvGrpSpPr>
        <p:grpSpPr>
          <a:xfrm>
            <a:off x="1588038" y="2433589"/>
            <a:ext cx="7438817" cy="2528055"/>
            <a:chOff x="1588038" y="2433589"/>
            <a:chExt cx="7438817" cy="2528055"/>
          </a:xfrm>
        </p:grpSpPr>
        <p:grpSp>
          <p:nvGrpSpPr>
            <p:cNvPr id="545" name="Google Shape;545;p20"/>
            <p:cNvGrpSpPr/>
            <p:nvPr/>
          </p:nvGrpSpPr>
          <p:grpSpPr>
            <a:xfrm>
              <a:off x="8849114" y="2433589"/>
              <a:ext cx="177741" cy="1555069"/>
              <a:chOff x="8535452" y="862252"/>
              <a:chExt cx="177741" cy="1555069"/>
            </a:xfrm>
          </p:grpSpPr>
          <p:sp>
            <p:nvSpPr>
              <p:cNvPr id="546" name="Google Shape;546;p20"/>
              <p:cNvSpPr/>
              <p:nvPr/>
            </p:nvSpPr>
            <p:spPr>
              <a:xfrm rot="10800000">
                <a:off x="8670077" y="86225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rot="10800000">
                <a:off x="8535452" y="1942327"/>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20"/>
            <p:cNvGrpSpPr/>
            <p:nvPr/>
          </p:nvGrpSpPr>
          <p:grpSpPr>
            <a:xfrm rot="5400000">
              <a:off x="1804739" y="4491002"/>
              <a:ext cx="253941" cy="687344"/>
              <a:chOff x="8459252" y="1335702"/>
              <a:chExt cx="253941" cy="687344"/>
            </a:xfrm>
          </p:grpSpPr>
          <p:sp>
            <p:nvSpPr>
              <p:cNvPr id="549" name="Google Shape;549;p20"/>
              <p:cNvSpPr/>
              <p:nvPr/>
            </p:nvSpPr>
            <p:spPr>
              <a:xfrm rot="10800000">
                <a:off x="8670077" y="154805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rot="10800000">
                <a:off x="8459252" y="133570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1" name="Google Shape;551;p20"/>
          <p:cNvSpPr/>
          <p:nvPr/>
        </p:nvSpPr>
        <p:spPr>
          <a:xfrm rot="-5400000">
            <a:off x="507335" y="632747"/>
            <a:ext cx="228075" cy="19725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 name="Google Shape;552;p20"/>
          <p:cNvGrpSpPr/>
          <p:nvPr/>
        </p:nvGrpSpPr>
        <p:grpSpPr>
          <a:xfrm>
            <a:off x="-1189524" y="-111325"/>
            <a:ext cx="10408499" cy="5362150"/>
            <a:chOff x="-1189524" y="-111325"/>
            <a:chExt cx="10408499" cy="5362150"/>
          </a:xfrm>
        </p:grpSpPr>
        <p:grpSp>
          <p:nvGrpSpPr>
            <p:cNvPr id="553" name="Google Shape;553;p20"/>
            <p:cNvGrpSpPr/>
            <p:nvPr/>
          </p:nvGrpSpPr>
          <p:grpSpPr>
            <a:xfrm>
              <a:off x="-1189524" y="-111325"/>
              <a:ext cx="10408499" cy="5362150"/>
              <a:chOff x="-1189524" y="-111325"/>
              <a:chExt cx="10408499" cy="5362150"/>
            </a:xfrm>
          </p:grpSpPr>
          <p:sp>
            <p:nvSpPr>
              <p:cNvPr id="554" name="Google Shape;554;p20"/>
              <p:cNvSpPr/>
              <p:nvPr/>
            </p:nvSpPr>
            <p:spPr>
              <a:xfrm>
                <a:off x="8138725" y="-111325"/>
                <a:ext cx="1080250" cy="3643550"/>
              </a:xfrm>
              <a:custGeom>
                <a:avLst/>
                <a:gdLst/>
                <a:ahLst/>
                <a:cxnLst/>
                <a:rect l="l" t="t" r="r" b="b"/>
                <a:pathLst>
                  <a:path w="43210" h="145742" extrusionOk="0">
                    <a:moveTo>
                      <a:pt x="43210" y="145742"/>
                    </a:moveTo>
                    <a:lnTo>
                      <a:pt x="19027" y="121559"/>
                    </a:lnTo>
                    <a:lnTo>
                      <a:pt x="19027" y="73316"/>
                    </a:lnTo>
                    <a:lnTo>
                      <a:pt x="29523" y="62820"/>
                    </a:lnTo>
                    <a:lnTo>
                      <a:pt x="29523" y="27405"/>
                    </a:lnTo>
                    <a:lnTo>
                      <a:pt x="2117" y="0"/>
                    </a:lnTo>
                    <a:lnTo>
                      <a:pt x="0" y="2117"/>
                    </a:lnTo>
                  </a:path>
                </a:pathLst>
              </a:custGeom>
              <a:noFill/>
              <a:ln w="9525" cap="flat" cmpd="sng">
                <a:solidFill>
                  <a:schemeClr val="accent1"/>
                </a:solidFill>
                <a:prstDash val="solid"/>
                <a:round/>
                <a:headEnd type="none" w="med" len="med"/>
                <a:tailEnd type="none" w="med" len="med"/>
              </a:ln>
            </p:spPr>
          </p:sp>
          <p:sp>
            <p:nvSpPr>
              <p:cNvPr id="555" name="Google Shape;555;p20"/>
              <p:cNvSpPr/>
              <p:nvPr/>
            </p:nvSpPr>
            <p:spPr>
              <a:xfrm>
                <a:off x="340625" y="2654525"/>
                <a:ext cx="340625" cy="2596300"/>
              </a:xfrm>
              <a:custGeom>
                <a:avLst/>
                <a:gdLst/>
                <a:ahLst/>
                <a:cxnLst/>
                <a:rect l="l" t="t" r="r" b="b"/>
                <a:pathLst>
                  <a:path w="13625" h="103852" extrusionOk="0">
                    <a:moveTo>
                      <a:pt x="13625" y="103852"/>
                    </a:moveTo>
                    <a:lnTo>
                      <a:pt x="13625" y="82738"/>
                    </a:lnTo>
                    <a:lnTo>
                      <a:pt x="0" y="69112"/>
                    </a:lnTo>
                    <a:lnTo>
                      <a:pt x="0" y="0"/>
                    </a:lnTo>
                  </a:path>
                </a:pathLst>
              </a:custGeom>
              <a:noFill/>
              <a:ln w="9525" cap="flat" cmpd="sng">
                <a:solidFill>
                  <a:schemeClr val="accent1"/>
                </a:solidFill>
                <a:prstDash val="solid"/>
                <a:round/>
                <a:headEnd type="none" w="med" len="med"/>
                <a:tailEnd type="none" w="med" len="med"/>
              </a:ln>
            </p:spPr>
          </p:sp>
          <p:grpSp>
            <p:nvGrpSpPr>
              <p:cNvPr id="556" name="Google Shape;556;p20"/>
              <p:cNvGrpSpPr/>
              <p:nvPr/>
            </p:nvGrpSpPr>
            <p:grpSpPr>
              <a:xfrm>
                <a:off x="-1189524" y="3454365"/>
                <a:ext cx="1530153" cy="273510"/>
                <a:chOff x="-6675" y="2881558"/>
                <a:chExt cx="9140700" cy="2059567"/>
              </a:xfrm>
            </p:grpSpPr>
            <p:cxnSp>
              <p:nvCxnSpPr>
                <p:cNvPr id="557" name="Google Shape;557;p20"/>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558" name="Google Shape;558;p20"/>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559" name="Google Shape;559;p20"/>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560" name="Google Shape;560;p20"/>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561" name="Google Shape;561;p20"/>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562" name="Google Shape;562;p20"/>
            <p:cNvGrpSpPr/>
            <p:nvPr/>
          </p:nvGrpSpPr>
          <p:grpSpPr>
            <a:xfrm rot="5400000">
              <a:off x="2331732" y="4765921"/>
              <a:ext cx="493321" cy="357312"/>
              <a:chOff x="1722354" y="229144"/>
              <a:chExt cx="1748744" cy="1266614"/>
            </a:xfrm>
          </p:grpSpPr>
          <p:sp>
            <p:nvSpPr>
              <p:cNvPr id="563" name="Google Shape;563;p20"/>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136800" y="2325725"/>
            <a:ext cx="3653400" cy="989400"/>
          </a:xfrm>
          <a:prstGeom prst="rect">
            <a:avLst/>
          </a:prstGeom>
          <a:noFill/>
        </p:spPr>
        <p:txBody>
          <a:bodyPr spcFirstLastPara="1" wrap="square" lIns="91425" tIns="91425" rIns="91425" bIns="91425" anchor="ctr" anchorCtr="0">
            <a:noAutofit/>
          </a:bodyPr>
          <a:lstStyle>
            <a:lvl1pPr lvl="0">
              <a:spcBef>
                <a:spcPts val="0"/>
              </a:spcBef>
              <a:spcAft>
                <a:spcPts val="0"/>
              </a:spcAft>
              <a:buSzPts val="3600"/>
              <a:buNone/>
              <a:defRPr sz="3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4790350" y="2279800"/>
            <a:ext cx="1343100" cy="989400"/>
          </a:xfrm>
          <a:prstGeom prst="rect">
            <a:avLst/>
          </a:prstGeom>
          <a:solidFill>
            <a:srgbClr val="FFFFFF">
              <a:alpha val="750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900">
                <a:solidFill>
                  <a:schemeClr val="lt1"/>
                </a:solidFill>
                <a:latin typeface="Raleway ExtraBold"/>
                <a:ea typeface="Raleway ExtraBold"/>
                <a:cs typeface="Raleway ExtraBold"/>
                <a:sym typeface="Raleway ExtraBold"/>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27" name="Google Shape;27;p3"/>
          <p:cNvGrpSpPr/>
          <p:nvPr/>
        </p:nvGrpSpPr>
        <p:grpSpPr>
          <a:xfrm rot="-5400000">
            <a:off x="3860412" y="-1906049"/>
            <a:ext cx="3859204" cy="615399"/>
            <a:chOff x="-6675" y="307100"/>
            <a:chExt cx="9140700" cy="4634025"/>
          </a:xfrm>
        </p:grpSpPr>
        <p:cxnSp>
          <p:nvCxnSpPr>
            <p:cNvPr id="28" name="Google Shape;28;p3"/>
            <p:cNvCxnSpPr/>
            <p:nvPr/>
          </p:nvCxnSpPr>
          <p:spPr>
            <a:xfrm>
              <a:off x="-6675" y="30710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9" name="Google Shape;29;p3"/>
            <p:cNvCxnSpPr/>
            <p:nvPr/>
          </p:nvCxnSpPr>
          <p:spPr>
            <a:xfrm>
              <a:off x="-6675" y="133688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0" name="Google Shape;30;p3"/>
            <p:cNvCxnSpPr/>
            <p:nvPr/>
          </p:nvCxnSpPr>
          <p:spPr>
            <a:xfrm>
              <a:off x="-6675" y="82199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1" name="Google Shape;31;p3"/>
            <p:cNvCxnSpPr/>
            <p:nvPr/>
          </p:nvCxnSpPr>
          <p:spPr>
            <a:xfrm>
              <a:off x="-6675" y="1851775"/>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2" name="Google Shape;32;p3"/>
            <p:cNvCxnSpPr/>
            <p:nvPr/>
          </p:nvCxnSpPr>
          <p:spPr>
            <a:xfrm>
              <a:off x="-6675" y="2366667"/>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3" name="Google Shape;33;p3"/>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4" name="Google Shape;34;p3"/>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5" name="Google Shape;35;p3"/>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6" name="Google Shape;36;p3"/>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37" name="Google Shape;37;p3"/>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grpSp>
        <p:nvGrpSpPr>
          <p:cNvPr id="38" name="Google Shape;38;p3"/>
          <p:cNvGrpSpPr/>
          <p:nvPr/>
        </p:nvGrpSpPr>
        <p:grpSpPr>
          <a:xfrm>
            <a:off x="-415272" y="538801"/>
            <a:ext cx="7636891" cy="5144942"/>
            <a:chOff x="-415272" y="538801"/>
            <a:chExt cx="7636891" cy="5144942"/>
          </a:xfrm>
        </p:grpSpPr>
        <p:grpSp>
          <p:nvGrpSpPr>
            <p:cNvPr id="39" name="Google Shape;39;p3"/>
            <p:cNvGrpSpPr/>
            <p:nvPr/>
          </p:nvGrpSpPr>
          <p:grpSpPr>
            <a:xfrm>
              <a:off x="6110275" y="4572400"/>
              <a:ext cx="1111343" cy="1111343"/>
              <a:chOff x="8307725" y="278700"/>
              <a:chExt cx="1111343" cy="1111343"/>
            </a:xfrm>
          </p:grpSpPr>
          <p:sp>
            <p:nvSpPr>
              <p:cNvPr id="40" name="Google Shape;40;p3"/>
              <p:cNvSpPr/>
              <p:nvPr/>
            </p:nvSpPr>
            <p:spPr>
              <a:xfrm>
                <a:off x="8307725" y="278700"/>
                <a:ext cx="1111343" cy="1111343"/>
              </a:xfrm>
              <a:custGeom>
                <a:avLst/>
                <a:gdLst/>
                <a:ahLst/>
                <a:cxnLst/>
                <a:rect l="l" t="t" r="r" b="b"/>
                <a:pathLst>
                  <a:path w="17396" h="17396" fill="none" extrusionOk="0">
                    <a:moveTo>
                      <a:pt x="8698" y="1"/>
                    </a:moveTo>
                    <a:cubicBezTo>
                      <a:pt x="13503" y="1"/>
                      <a:pt x="17395" y="3893"/>
                      <a:pt x="17395" y="8698"/>
                    </a:cubicBezTo>
                    <a:cubicBezTo>
                      <a:pt x="17395" y="13496"/>
                      <a:pt x="13503" y="17396"/>
                      <a:pt x="8698" y="17396"/>
                    </a:cubicBezTo>
                    <a:cubicBezTo>
                      <a:pt x="3900" y="17396"/>
                      <a:pt x="1" y="13496"/>
                      <a:pt x="1" y="8698"/>
                    </a:cubicBezTo>
                    <a:cubicBezTo>
                      <a:pt x="1" y="3893"/>
                      <a:pt x="3900" y="1"/>
                      <a:pt x="8698" y="1"/>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8481362" y="452337"/>
                <a:ext cx="764065" cy="762212"/>
              </a:xfrm>
              <a:custGeom>
                <a:avLst/>
                <a:gdLst/>
                <a:ahLst/>
                <a:cxnLst/>
                <a:rect l="l" t="t" r="r" b="b"/>
                <a:pathLst>
                  <a:path w="11960" h="11931" fill="none" extrusionOk="0">
                    <a:moveTo>
                      <a:pt x="5980" y="1"/>
                    </a:moveTo>
                    <a:cubicBezTo>
                      <a:pt x="9271" y="1"/>
                      <a:pt x="11960" y="2653"/>
                      <a:pt x="11960" y="5980"/>
                    </a:cubicBezTo>
                    <a:cubicBezTo>
                      <a:pt x="11960" y="9271"/>
                      <a:pt x="9271" y="11931"/>
                      <a:pt x="5980" y="11931"/>
                    </a:cubicBezTo>
                    <a:cubicBezTo>
                      <a:pt x="2690" y="11931"/>
                      <a:pt x="1" y="9271"/>
                      <a:pt x="1" y="5980"/>
                    </a:cubicBezTo>
                    <a:cubicBezTo>
                      <a:pt x="1" y="2653"/>
                      <a:pt x="2690" y="1"/>
                      <a:pt x="5980" y="1"/>
                    </a:cubicBezTo>
                    <a:close/>
                  </a:path>
                </a:pathLst>
              </a:custGeom>
              <a:noFill/>
              <a:ln w="9525" cap="flat" cmpd="sng">
                <a:solidFill>
                  <a:schemeClr val="accent2"/>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3"/>
            <p:cNvGrpSpPr/>
            <p:nvPr/>
          </p:nvGrpSpPr>
          <p:grpSpPr>
            <a:xfrm>
              <a:off x="-415272" y="538801"/>
              <a:ext cx="2027056" cy="586283"/>
              <a:chOff x="-415272" y="538801"/>
              <a:chExt cx="2027056" cy="586283"/>
            </a:xfrm>
          </p:grpSpPr>
          <p:sp>
            <p:nvSpPr>
              <p:cNvPr id="43" name="Google Shape;43;p3"/>
              <p:cNvSpPr/>
              <p:nvPr/>
            </p:nvSpPr>
            <p:spPr>
              <a:xfrm rot="-5400000">
                <a:off x="1352729" y="32286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2"/>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5400000">
                <a:off x="-39071" y="673783"/>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565"/>
        <p:cNvGrpSpPr/>
        <p:nvPr/>
      </p:nvGrpSpPr>
      <p:grpSpPr>
        <a:xfrm>
          <a:off x="0" y="0"/>
          <a:ext cx="0" cy="0"/>
          <a:chOff x="0" y="0"/>
          <a:chExt cx="0" cy="0"/>
        </a:xfrm>
      </p:grpSpPr>
      <p:sp>
        <p:nvSpPr>
          <p:cNvPr id="566" name="Google Shape;566;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67" name="Google Shape;567;p21"/>
          <p:cNvGrpSpPr/>
          <p:nvPr/>
        </p:nvGrpSpPr>
        <p:grpSpPr>
          <a:xfrm>
            <a:off x="-116589" y="2639527"/>
            <a:ext cx="8996156" cy="1843388"/>
            <a:chOff x="-116589" y="2639527"/>
            <a:chExt cx="8996156" cy="1843388"/>
          </a:xfrm>
        </p:grpSpPr>
        <p:sp>
          <p:nvSpPr>
            <p:cNvPr id="568" name="Google Shape;568;p21"/>
            <p:cNvSpPr/>
            <p:nvPr/>
          </p:nvSpPr>
          <p:spPr>
            <a:xfrm rot="-5400000" flipH="1">
              <a:off x="399500" y="4223860"/>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1"/>
            <p:cNvSpPr/>
            <p:nvPr/>
          </p:nvSpPr>
          <p:spPr>
            <a:xfrm rot="-5400000" flipH="1">
              <a:off x="99350" y="4050135"/>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21"/>
            <p:cNvGrpSpPr/>
            <p:nvPr/>
          </p:nvGrpSpPr>
          <p:grpSpPr>
            <a:xfrm rot="10800000" flipH="1">
              <a:off x="8672677" y="2639527"/>
              <a:ext cx="206891" cy="766144"/>
              <a:chOff x="8650702" y="3525402"/>
              <a:chExt cx="206891" cy="766144"/>
            </a:xfrm>
          </p:grpSpPr>
          <p:sp>
            <p:nvSpPr>
              <p:cNvPr id="571" name="Google Shape;571;p21"/>
              <p:cNvSpPr/>
              <p:nvPr/>
            </p:nvSpPr>
            <p:spPr>
              <a:xfrm rot="10800000">
                <a:off x="8650702" y="352540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rot="10800000">
                <a:off x="8814477" y="381655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3" name="Google Shape;573;p21"/>
          <p:cNvGrpSpPr/>
          <p:nvPr/>
        </p:nvGrpSpPr>
        <p:grpSpPr>
          <a:xfrm>
            <a:off x="2729174" y="3358511"/>
            <a:ext cx="6150396" cy="1485586"/>
            <a:chOff x="2729174" y="3358511"/>
            <a:chExt cx="6150396" cy="1485586"/>
          </a:xfrm>
        </p:grpSpPr>
        <p:sp>
          <p:nvSpPr>
            <p:cNvPr id="574" name="Google Shape;574;p21"/>
            <p:cNvSpPr/>
            <p:nvPr/>
          </p:nvSpPr>
          <p:spPr>
            <a:xfrm rot="5400000" flipH="1">
              <a:off x="2929586" y="4603629"/>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1"/>
            <p:cNvSpPr/>
            <p:nvPr/>
          </p:nvSpPr>
          <p:spPr>
            <a:xfrm rot="10800000" flipH="1">
              <a:off x="8839514" y="3358511"/>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21"/>
          <p:cNvGrpSpPr/>
          <p:nvPr/>
        </p:nvGrpSpPr>
        <p:grpSpPr>
          <a:xfrm>
            <a:off x="-1381309" y="-1875175"/>
            <a:ext cx="10981145" cy="7138447"/>
            <a:chOff x="-1381309" y="-1875175"/>
            <a:chExt cx="10981145" cy="7138447"/>
          </a:xfrm>
        </p:grpSpPr>
        <p:sp>
          <p:nvSpPr>
            <p:cNvPr id="577" name="Google Shape;577;p21"/>
            <p:cNvSpPr/>
            <p:nvPr/>
          </p:nvSpPr>
          <p:spPr>
            <a:xfrm rot="10800000" flipH="1">
              <a:off x="-1381309" y="4693337"/>
              <a:ext cx="3801167" cy="569934"/>
            </a:xfrm>
            <a:custGeom>
              <a:avLst/>
              <a:gdLst/>
              <a:ahLst/>
              <a:cxnLst/>
              <a:rect l="l" t="t" r="r" b="b"/>
              <a:pathLst>
                <a:path w="130255" h="19530" extrusionOk="0">
                  <a:moveTo>
                    <a:pt x="0" y="0"/>
                  </a:moveTo>
                  <a:lnTo>
                    <a:pt x="19531" y="19530"/>
                  </a:lnTo>
                  <a:lnTo>
                    <a:pt x="93650" y="19530"/>
                  </a:lnTo>
                  <a:lnTo>
                    <a:pt x="102323" y="10857"/>
                  </a:lnTo>
                  <a:lnTo>
                    <a:pt x="121066" y="10857"/>
                  </a:lnTo>
                  <a:lnTo>
                    <a:pt x="130255" y="1668"/>
                  </a:lnTo>
                </a:path>
              </a:pathLst>
            </a:custGeom>
            <a:noFill/>
            <a:ln w="9525" cap="flat" cmpd="sng">
              <a:solidFill>
                <a:schemeClr val="accent1"/>
              </a:solidFill>
              <a:prstDash val="solid"/>
              <a:round/>
              <a:headEnd type="none" w="med" len="med"/>
              <a:tailEnd type="none" w="med" len="med"/>
            </a:ln>
          </p:spPr>
        </p:sp>
        <p:grpSp>
          <p:nvGrpSpPr>
            <p:cNvPr id="578" name="Google Shape;578;p21"/>
            <p:cNvGrpSpPr/>
            <p:nvPr/>
          </p:nvGrpSpPr>
          <p:grpSpPr>
            <a:xfrm>
              <a:off x="8229051" y="-1875175"/>
              <a:ext cx="1370785" cy="4060574"/>
              <a:chOff x="8229051" y="-1875175"/>
              <a:chExt cx="1370785" cy="4060574"/>
            </a:xfrm>
          </p:grpSpPr>
          <p:grpSp>
            <p:nvGrpSpPr>
              <p:cNvPr id="579" name="Google Shape;579;p21"/>
              <p:cNvGrpSpPr/>
              <p:nvPr/>
            </p:nvGrpSpPr>
            <p:grpSpPr>
              <a:xfrm>
                <a:off x="8229051" y="-1875175"/>
                <a:ext cx="914953" cy="4060574"/>
                <a:chOff x="8229051" y="-1875175"/>
                <a:chExt cx="914953" cy="4060574"/>
              </a:xfrm>
            </p:grpSpPr>
            <p:grpSp>
              <p:nvGrpSpPr>
                <p:cNvPr id="580" name="Google Shape;580;p21"/>
                <p:cNvGrpSpPr/>
                <p:nvPr/>
              </p:nvGrpSpPr>
              <p:grpSpPr>
                <a:xfrm rot="-5400000">
                  <a:off x="8480363" y="1760083"/>
                  <a:ext cx="493321" cy="357312"/>
                  <a:chOff x="1722354" y="229144"/>
                  <a:chExt cx="1748744" cy="1266614"/>
                </a:xfrm>
              </p:grpSpPr>
              <p:sp>
                <p:nvSpPr>
                  <p:cNvPr id="581" name="Google Shape;581;p21"/>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1"/>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21"/>
                <p:cNvSpPr/>
                <p:nvPr/>
              </p:nvSpPr>
              <p:spPr>
                <a:xfrm>
                  <a:off x="8229051" y="-1875175"/>
                  <a:ext cx="914953" cy="3799205"/>
                </a:xfrm>
                <a:custGeom>
                  <a:avLst/>
                  <a:gdLst/>
                  <a:ahLst/>
                  <a:cxnLst/>
                  <a:rect l="l" t="t" r="r" b="b"/>
                  <a:pathLst>
                    <a:path w="23262" h="96592" extrusionOk="0">
                      <a:moveTo>
                        <a:pt x="0" y="0"/>
                      </a:moveTo>
                      <a:lnTo>
                        <a:pt x="18318" y="18318"/>
                      </a:lnTo>
                      <a:lnTo>
                        <a:pt x="18318" y="58471"/>
                      </a:lnTo>
                      <a:lnTo>
                        <a:pt x="10373" y="66417"/>
                      </a:lnTo>
                      <a:lnTo>
                        <a:pt x="10373" y="83703"/>
                      </a:lnTo>
                      <a:lnTo>
                        <a:pt x="23262" y="96592"/>
                      </a:lnTo>
                    </a:path>
                  </a:pathLst>
                </a:custGeom>
                <a:noFill/>
                <a:ln w="9525" cap="flat" cmpd="sng">
                  <a:solidFill>
                    <a:schemeClr val="accent1"/>
                  </a:solidFill>
                  <a:prstDash val="solid"/>
                  <a:round/>
                  <a:headEnd type="none" w="med" len="med"/>
                  <a:tailEnd type="none" w="med" len="med"/>
                </a:ln>
              </p:spPr>
            </p:sp>
          </p:grpSp>
          <p:grpSp>
            <p:nvGrpSpPr>
              <p:cNvPr id="584" name="Google Shape;584;p21"/>
              <p:cNvGrpSpPr/>
              <p:nvPr/>
            </p:nvGrpSpPr>
            <p:grpSpPr>
              <a:xfrm rot="10800000">
                <a:off x="8634578" y="861419"/>
                <a:ext cx="965258" cy="273510"/>
                <a:chOff x="-6675" y="2881558"/>
                <a:chExt cx="9140700" cy="2059567"/>
              </a:xfrm>
            </p:grpSpPr>
            <p:cxnSp>
              <p:nvCxnSpPr>
                <p:cNvPr id="585" name="Google Shape;585;p21"/>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586" name="Google Shape;586;p21"/>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587" name="Google Shape;587;p21"/>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588" name="Google Shape;588;p21"/>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589" name="Google Shape;589;p21"/>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grpSp>
      </p:grpSp>
      <p:sp>
        <p:nvSpPr>
          <p:cNvPr id="590" name="Google Shape;590;p21"/>
          <p:cNvSpPr/>
          <p:nvPr/>
        </p:nvSpPr>
        <p:spPr>
          <a:xfrm rot="-5400000">
            <a:off x="507335" y="632747"/>
            <a:ext cx="228075" cy="19725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591"/>
        <p:cNvGrpSpPr/>
        <p:nvPr/>
      </p:nvGrpSpPr>
      <p:grpSpPr>
        <a:xfrm>
          <a:off x="0" y="0"/>
          <a:ext cx="0" cy="0"/>
          <a:chOff x="0" y="0"/>
          <a:chExt cx="0" cy="0"/>
        </a:xfrm>
      </p:grpSpPr>
      <p:sp>
        <p:nvSpPr>
          <p:cNvPr id="592" name="Google Shape;592;p22"/>
          <p:cNvSpPr txBox="1">
            <a:spLocks noGrp="1"/>
          </p:cNvSpPr>
          <p:nvPr>
            <p:ph type="title"/>
          </p:nvPr>
        </p:nvSpPr>
        <p:spPr>
          <a:xfrm>
            <a:off x="1098475" y="834600"/>
            <a:ext cx="4448100" cy="9705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sz="4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3" name="Google Shape;593;p22"/>
          <p:cNvSpPr txBox="1">
            <a:spLocks noGrp="1"/>
          </p:cNvSpPr>
          <p:nvPr>
            <p:ph type="subTitle" idx="1"/>
          </p:nvPr>
        </p:nvSpPr>
        <p:spPr>
          <a:xfrm>
            <a:off x="1098425" y="1805100"/>
            <a:ext cx="4448100" cy="105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94" name="Google Shape;594;p22"/>
          <p:cNvSpPr txBox="1"/>
          <p:nvPr/>
        </p:nvSpPr>
        <p:spPr>
          <a:xfrm>
            <a:off x="1098425" y="3459550"/>
            <a:ext cx="4945800" cy="556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Hanken Grotesk"/>
                <a:ea typeface="Hanken Grotesk"/>
                <a:cs typeface="Hanken Grotesk"/>
                <a:sym typeface="Hanken Grotesk"/>
              </a:rPr>
              <a:t>CREDITS:</a:t>
            </a:r>
            <a:r>
              <a:rPr lang="en" sz="1200">
                <a:solidFill>
                  <a:schemeClr val="dk1"/>
                </a:solidFill>
                <a:latin typeface="Hanken Grotesk"/>
                <a:ea typeface="Hanken Grotesk"/>
                <a:cs typeface="Hanken Grotesk"/>
                <a:sym typeface="Hanken Grotesk"/>
              </a:rPr>
              <a:t> This presentation template was created by </a:t>
            </a:r>
            <a:r>
              <a:rPr lang="en" sz="1200" b="1" u="sng">
                <a:solidFill>
                  <a:schemeClr val="dk1"/>
                </a:solidFill>
                <a:latin typeface="Hanken Grotesk"/>
                <a:ea typeface="Hanken Grotesk"/>
                <a:cs typeface="Hanken Grotesk"/>
                <a:sym typeface="Hanken Grotesk"/>
                <a:hlinkClick r:id="rId2">
                  <a:extLst>
                    <a:ext uri="{A12FA001-AC4F-418D-AE19-62706E023703}">
                      <ahyp:hlinkClr xmlns:ahyp="http://schemas.microsoft.com/office/drawing/2018/hyperlinkcolor" val="tx"/>
                    </a:ext>
                  </a:extLst>
                </a:hlinkClick>
              </a:rPr>
              <a:t>Slidesgo</a:t>
            </a:r>
            <a:r>
              <a:rPr lang="en" sz="1200">
                <a:solidFill>
                  <a:schemeClr val="dk1"/>
                </a:solidFill>
                <a:latin typeface="Hanken Grotesk"/>
                <a:ea typeface="Hanken Grotesk"/>
                <a:cs typeface="Hanken Grotesk"/>
                <a:sym typeface="Hanken Grotesk"/>
              </a:rPr>
              <a:t>, and includes icons by </a:t>
            </a:r>
            <a:r>
              <a:rPr lang="en" sz="1200" b="1" u="sng">
                <a:solidFill>
                  <a:schemeClr val="dk1"/>
                </a:solidFill>
                <a:latin typeface="Hanken Grotesk"/>
                <a:ea typeface="Hanken Grotesk"/>
                <a:cs typeface="Hanken Grotesk"/>
                <a:sym typeface="Hanken Grotesk"/>
                <a:hlinkClick r:id="rId3">
                  <a:extLst>
                    <a:ext uri="{A12FA001-AC4F-418D-AE19-62706E023703}">
                      <ahyp:hlinkClr xmlns:ahyp="http://schemas.microsoft.com/office/drawing/2018/hyperlinkcolor" val="tx"/>
                    </a:ext>
                  </a:extLst>
                </a:hlinkClick>
              </a:rPr>
              <a:t>Flaticon</a:t>
            </a:r>
            <a:r>
              <a:rPr lang="en" sz="1200">
                <a:solidFill>
                  <a:schemeClr val="dk1"/>
                </a:solidFill>
                <a:latin typeface="Hanken Grotesk"/>
                <a:ea typeface="Hanken Grotesk"/>
                <a:cs typeface="Hanken Grotesk"/>
                <a:sym typeface="Hanken Grotesk"/>
              </a:rPr>
              <a:t>, and infographics &amp; images by </a:t>
            </a:r>
            <a:r>
              <a:rPr lang="en" sz="1200" b="1" u="sng">
                <a:solidFill>
                  <a:schemeClr val="dk1"/>
                </a:solidFill>
                <a:latin typeface="Hanken Grotesk"/>
                <a:ea typeface="Hanken Grotesk"/>
                <a:cs typeface="Hanken Grotesk"/>
                <a:sym typeface="Hanken Grotesk"/>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Hanken Grotesk"/>
                <a:ea typeface="Hanken Grotesk"/>
                <a:cs typeface="Hanken Grotesk"/>
                <a:sym typeface="Hanken Grotesk"/>
              </a:rPr>
              <a:t> </a:t>
            </a:r>
            <a:endParaRPr sz="1200" b="1" u="sng">
              <a:solidFill>
                <a:schemeClr val="dk1"/>
              </a:solidFill>
              <a:latin typeface="Hanken Grotesk"/>
              <a:ea typeface="Hanken Grotesk"/>
              <a:cs typeface="Hanken Grotesk"/>
              <a:sym typeface="Hanken Grotesk"/>
            </a:endParaRPr>
          </a:p>
        </p:txBody>
      </p:sp>
      <p:sp>
        <p:nvSpPr>
          <p:cNvPr id="595" name="Google Shape;595;p22"/>
          <p:cNvSpPr/>
          <p:nvPr/>
        </p:nvSpPr>
        <p:spPr>
          <a:xfrm rot="5400000">
            <a:off x="8249111" y="175373"/>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22"/>
          <p:cNvGrpSpPr/>
          <p:nvPr/>
        </p:nvGrpSpPr>
        <p:grpSpPr>
          <a:xfrm>
            <a:off x="-563925" y="0"/>
            <a:ext cx="7843827" cy="1111343"/>
            <a:chOff x="-563925" y="0"/>
            <a:chExt cx="7843827" cy="1111343"/>
          </a:xfrm>
        </p:grpSpPr>
        <p:grpSp>
          <p:nvGrpSpPr>
            <p:cNvPr id="597" name="Google Shape;597;p22"/>
            <p:cNvGrpSpPr/>
            <p:nvPr/>
          </p:nvGrpSpPr>
          <p:grpSpPr>
            <a:xfrm rot="5400000">
              <a:off x="6576232" y="-80607"/>
              <a:ext cx="247278" cy="1160062"/>
              <a:chOff x="1463894" y="1434556"/>
              <a:chExt cx="247278" cy="1160062"/>
            </a:xfrm>
          </p:grpSpPr>
          <p:sp>
            <p:nvSpPr>
              <p:cNvPr id="598" name="Google Shape;598;p22"/>
              <p:cNvSpPr/>
              <p:nvPr/>
            </p:nvSpPr>
            <p:spPr>
              <a:xfrm>
                <a:off x="1463894" y="2119623"/>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2"/>
              <p:cNvSpPr/>
              <p:nvPr/>
            </p:nvSpPr>
            <p:spPr>
              <a:xfrm rot="10800000">
                <a:off x="1636072" y="1434556"/>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2"/>
            <p:cNvGrpSpPr/>
            <p:nvPr/>
          </p:nvGrpSpPr>
          <p:grpSpPr>
            <a:xfrm>
              <a:off x="-563925" y="0"/>
              <a:ext cx="1111343" cy="1111343"/>
              <a:chOff x="8307725" y="278700"/>
              <a:chExt cx="1111343" cy="1111343"/>
            </a:xfrm>
          </p:grpSpPr>
          <p:sp>
            <p:nvSpPr>
              <p:cNvPr id="601" name="Google Shape;601;p22"/>
              <p:cNvSpPr/>
              <p:nvPr/>
            </p:nvSpPr>
            <p:spPr>
              <a:xfrm>
                <a:off x="8307725" y="278700"/>
                <a:ext cx="1111343" cy="1111343"/>
              </a:xfrm>
              <a:custGeom>
                <a:avLst/>
                <a:gdLst/>
                <a:ahLst/>
                <a:cxnLst/>
                <a:rect l="l" t="t" r="r" b="b"/>
                <a:pathLst>
                  <a:path w="17396" h="17396" fill="none" extrusionOk="0">
                    <a:moveTo>
                      <a:pt x="8698" y="1"/>
                    </a:moveTo>
                    <a:cubicBezTo>
                      <a:pt x="13503" y="1"/>
                      <a:pt x="17395" y="3893"/>
                      <a:pt x="17395" y="8698"/>
                    </a:cubicBezTo>
                    <a:cubicBezTo>
                      <a:pt x="17395" y="13496"/>
                      <a:pt x="13503" y="17396"/>
                      <a:pt x="8698" y="17396"/>
                    </a:cubicBezTo>
                    <a:cubicBezTo>
                      <a:pt x="3900" y="17396"/>
                      <a:pt x="1" y="13496"/>
                      <a:pt x="1" y="8698"/>
                    </a:cubicBezTo>
                    <a:cubicBezTo>
                      <a:pt x="1" y="3893"/>
                      <a:pt x="3900" y="1"/>
                      <a:pt x="8698" y="1"/>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2"/>
              <p:cNvSpPr/>
              <p:nvPr/>
            </p:nvSpPr>
            <p:spPr>
              <a:xfrm>
                <a:off x="8481362" y="452337"/>
                <a:ext cx="764065" cy="762212"/>
              </a:xfrm>
              <a:custGeom>
                <a:avLst/>
                <a:gdLst/>
                <a:ahLst/>
                <a:cxnLst/>
                <a:rect l="l" t="t" r="r" b="b"/>
                <a:pathLst>
                  <a:path w="11960" h="11931" fill="none" extrusionOk="0">
                    <a:moveTo>
                      <a:pt x="5980" y="1"/>
                    </a:moveTo>
                    <a:cubicBezTo>
                      <a:pt x="9271" y="1"/>
                      <a:pt x="11960" y="2653"/>
                      <a:pt x="11960" y="5980"/>
                    </a:cubicBezTo>
                    <a:cubicBezTo>
                      <a:pt x="11960" y="9271"/>
                      <a:pt x="9271" y="11931"/>
                      <a:pt x="5980" y="11931"/>
                    </a:cubicBezTo>
                    <a:cubicBezTo>
                      <a:pt x="2690" y="11931"/>
                      <a:pt x="1" y="9271"/>
                      <a:pt x="1" y="5980"/>
                    </a:cubicBezTo>
                    <a:cubicBezTo>
                      <a:pt x="1" y="2653"/>
                      <a:pt x="2690" y="1"/>
                      <a:pt x="5980" y="1"/>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03"/>
        <p:cNvGrpSpPr/>
        <p:nvPr/>
      </p:nvGrpSpPr>
      <p:grpSpPr>
        <a:xfrm>
          <a:off x="0" y="0"/>
          <a:ext cx="0" cy="0"/>
          <a:chOff x="0" y="0"/>
          <a:chExt cx="0" cy="0"/>
        </a:xfrm>
      </p:grpSpPr>
      <p:grpSp>
        <p:nvGrpSpPr>
          <p:cNvPr id="604" name="Google Shape;604;p23"/>
          <p:cNvGrpSpPr/>
          <p:nvPr/>
        </p:nvGrpSpPr>
        <p:grpSpPr>
          <a:xfrm>
            <a:off x="247028" y="2099252"/>
            <a:ext cx="8667366" cy="1707744"/>
            <a:chOff x="247028" y="2099252"/>
            <a:chExt cx="8667366" cy="1707744"/>
          </a:xfrm>
        </p:grpSpPr>
        <p:sp>
          <p:nvSpPr>
            <p:cNvPr id="605" name="Google Shape;605;p23"/>
            <p:cNvSpPr/>
            <p:nvPr/>
          </p:nvSpPr>
          <p:spPr>
            <a:xfrm rot="10800000" flipH="1">
              <a:off x="410803" y="209925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rot="10800000" flipH="1">
              <a:off x="247028" y="239040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07;p23"/>
            <p:cNvGrpSpPr/>
            <p:nvPr/>
          </p:nvGrpSpPr>
          <p:grpSpPr>
            <a:xfrm flipH="1">
              <a:off x="8707503" y="3040852"/>
              <a:ext cx="206891" cy="766144"/>
              <a:chOff x="8650702" y="3525402"/>
              <a:chExt cx="206891" cy="766144"/>
            </a:xfrm>
          </p:grpSpPr>
          <p:sp>
            <p:nvSpPr>
              <p:cNvPr id="608" name="Google Shape;608;p23"/>
              <p:cNvSpPr/>
              <p:nvPr/>
            </p:nvSpPr>
            <p:spPr>
              <a:xfrm rot="10800000">
                <a:off x="8650702" y="352540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rot="10800000">
                <a:off x="8814477" y="381655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0" name="Google Shape;610;p23"/>
          <p:cNvGrpSpPr/>
          <p:nvPr/>
        </p:nvGrpSpPr>
        <p:grpSpPr>
          <a:xfrm>
            <a:off x="-796767" y="-1090158"/>
            <a:ext cx="11445399" cy="6549695"/>
            <a:chOff x="-796767" y="-1090158"/>
            <a:chExt cx="11445399" cy="6549695"/>
          </a:xfrm>
        </p:grpSpPr>
        <p:sp>
          <p:nvSpPr>
            <p:cNvPr id="611" name="Google Shape;611;p23"/>
            <p:cNvSpPr/>
            <p:nvPr/>
          </p:nvSpPr>
          <p:spPr>
            <a:xfrm rot="5400000" flipH="1">
              <a:off x="-365574" y="-1521350"/>
              <a:ext cx="1470082" cy="2332467"/>
            </a:xfrm>
            <a:custGeom>
              <a:avLst/>
              <a:gdLst/>
              <a:ahLst/>
              <a:cxnLst/>
              <a:rect l="l" t="t" r="r" b="b"/>
              <a:pathLst>
                <a:path w="83338" h="132226" extrusionOk="0">
                  <a:moveTo>
                    <a:pt x="0" y="0"/>
                  </a:moveTo>
                  <a:lnTo>
                    <a:pt x="0" y="30327"/>
                  </a:lnTo>
                  <a:lnTo>
                    <a:pt x="43914" y="74240"/>
                  </a:lnTo>
                  <a:lnTo>
                    <a:pt x="43914" y="105053"/>
                  </a:lnTo>
                  <a:lnTo>
                    <a:pt x="83338" y="127814"/>
                  </a:lnTo>
                  <a:lnTo>
                    <a:pt x="80791" y="132226"/>
                  </a:lnTo>
                </a:path>
              </a:pathLst>
            </a:custGeom>
            <a:noFill/>
            <a:ln w="9525" cap="flat" cmpd="sng">
              <a:solidFill>
                <a:schemeClr val="accent1"/>
              </a:solidFill>
              <a:prstDash val="solid"/>
              <a:round/>
              <a:headEnd type="none" w="med" len="med"/>
              <a:tailEnd type="none" w="med" len="med"/>
            </a:ln>
          </p:spPr>
        </p:sp>
        <p:grpSp>
          <p:nvGrpSpPr>
            <p:cNvPr id="612" name="Google Shape;612;p23"/>
            <p:cNvGrpSpPr/>
            <p:nvPr/>
          </p:nvGrpSpPr>
          <p:grpSpPr>
            <a:xfrm rot="10800000">
              <a:off x="11" y="108546"/>
              <a:ext cx="493321" cy="357312"/>
              <a:chOff x="1722354" y="229144"/>
              <a:chExt cx="1748744" cy="1266614"/>
            </a:xfrm>
          </p:grpSpPr>
          <p:sp>
            <p:nvSpPr>
              <p:cNvPr id="613" name="Google Shape;613;p23"/>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23"/>
            <p:cNvSpPr/>
            <p:nvPr/>
          </p:nvSpPr>
          <p:spPr>
            <a:xfrm rot="-5400000" flipH="1">
              <a:off x="8788045" y="3598950"/>
              <a:ext cx="870400" cy="2850775"/>
            </a:xfrm>
            <a:custGeom>
              <a:avLst/>
              <a:gdLst/>
              <a:ahLst/>
              <a:cxnLst/>
              <a:rect l="l" t="t" r="r" b="b"/>
              <a:pathLst>
                <a:path w="34816" h="114031" extrusionOk="0">
                  <a:moveTo>
                    <a:pt x="18318" y="0"/>
                  </a:moveTo>
                  <a:lnTo>
                    <a:pt x="18318" y="9948"/>
                  </a:lnTo>
                  <a:lnTo>
                    <a:pt x="0" y="28265"/>
                  </a:lnTo>
                  <a:lnTo>
                    <a:pt x="0" y="48039"/>
                  </a:lnTo>
                  <a:lnTo>
                    <a:pt x="10736" y="58775"/>
                  </a:lnTo>
                  <a:lnTo>
                    <a:pt x="34816" y="58775"/>
                  </a:lnTo>
                  <a:lnTo>
                    <a:pt x="34816" y="114031"/>
                  </a:lnTo>
                </a:path>
              </a:pathLst>
            </a:custGeom>
            <a:noFill/>
            <a:ln w="9525" cap="flat" cmpd="sng">
              <a:solidFill>
                <a:schemeClr val="accent1"/>
              </a:solidFill>
              <a:prstDash val="solid"/>
              <a:round/>
              <a:headEnd type="none" w="med" len="med"/>
              <a:tailEnd type="none" w="med" len="med"/>
            </a:ln>
          </p:spPr>
        </p:sp>
        <p:grpSp>
          <p:nvGrpSpPr>
            <p:cNvPr id="616" name="Google Shape;616;p23"/>
            <p:cNvGrpSpPr/>
            <p:nvPr/>
          </p:nvGrpSpPr>
          <p:grpSpPr>
            <a:xfrm rot="-5400000" flipH="1">
              <a:off x="8489086" y="4163846"/>
              <a:ext cx="493321" cy="357312"/>
              <a:chOff x="1722354" y="229144"/>
              <a:chExt cx="1748744" cy="1266614"/>
            </a:xfrm>
          </p:grpSpPr>
          <p:sp>
            <p:nvSpPr>
              <p:cNvPr id="617" name="Google Shape;617;p23"/>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23"/>
            <p:cNvGrpSpPr/>
            <p:nvPr/>
          </p:nvGrpSpPr>
          <p:grpSpPr>
            <a:xfrm rot="5400000" flipH="1">
              <a:off x="765337" y="-239460"/>
              <a:ext cx="965258" cy="273510"/>
              <a:chOff x="-6675" y="2881558"/>
              <a:chExt cx="9140700" cy="2059567"/>
            </a:xfrm>
          </p:grpSpPr>
          <p:cxnSp>
            <p:nvCxnSpPr>
              <p:cNvPr id="620" name="Google Shape;620;p23"/>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21" name="Google Shape;621;p23"/>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22" name="Google Shape;622;p23"/>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23" name="Google Shape;623;p23"/>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24" name="Google Shape;624;p23"/>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625" name="Google Shape;625;p23"/>
          <p:cNvGrpSpPr/>
          <p:nvPr/>
        </p:nvGrpSpPr>
        <p:grpSpPr>
          <a:xfrm>
            <a:off x="248565" y="1658361"/>
            <a:ext cx="8665831" cy="946305"/>
            <a:chOff x="248565" y="1658361"/>
            <a:chExt cx="8665831" cy="946305"/>
          </a:xfrm>
        </p:grpSpPr>
        <p:sp>
          <p:nvSpPr>
            <p:cNvPr id="626" name="Google Shape;626;p23"/>
            <p:cNvSpPr/>
            <p:nvPr/>
          </p:nvSpPr>
          <p:spPr>
            <a:xfrm rot="10800000" flipH="1">
              <a:off x="248565" y="1658361"/>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flipH="1">
              <a:off x="8874340" y="2163786"/>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23"/>
          <p:cNvSpPr/>
          <p:nvPr/>
        </p:nvSpPr>
        <p:spPr>
          <a:xfrm rot="-5400000">
            <a:off x="507335" y="632747"/>
            <a:ext cx="228075" cy="19725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629"/>
        <p:cNvGrpSpPr/>
        <p:nvPr/>
      </p:nvGrpSpPr>
      <p:grpSpPr>
        <a:xfrm>
          <a:off x="0" y="0"/>
          <a:ext cx="0" cy="0"/>
          <a:chOff x="0" y="0"/>
          <a:chExt cx="0" cy="0"/>
        </a:xfrm>
      </p:grpSpPr>
      <p:grpSp>
        <p:nvGrpSpPr>
          <p:cNvPr id="630" name="Google Shape;630;p24"/>
          <p:cNvGrpSpPr/>
          <p:nvPr/>
        </p:nvGrpSpPr>
        <p:grpSpPr>
          <a:xfrm>
            <a:off x="248752" y="491529"/>
            <a:ext cx="8669349" cy="4596267"/>
            <a:chOff x="188277" y="445029"/>
            <a:chExt cx="8669349" cy="4596267"/>
          </a:xfrm>
        </p:grpSpPr>
        <p:sp>
          <p:nvSpPr>
            <p:cNvPr id="631" name="Google Shape;631;p24"/>
            <p:cNvSpPr/>
            <p:nvPr/>
          </p:nvSpPr>
          <p:spPr>
            <a:xfrm rot="10800000">
              <a:off x="8615635" y="684429"/>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4"/>
            <p:cNvSpPr/>
            <p:nvPr/>
          </p:nvSpPr>
          <p:spPr>
            <a:xfrm rot="10800000">
              <a:off x="8814510" y="445029"/>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 name="Google Shape;633;p24"/>
            <p:cNvGrpSpPr/>
            <p:nvPr/>
          </p:nvGrpSpPr>
          <p:grpSpPr>
            <a:xfrm>
              <a:off x="188277" y="4275152"/>
              <a:ext cx="206891" cy="766144"/>
              <a:chOff x="8650702" y="3525402"/>
              <a:chExt cx="206891" cy="766144"/>
            </a:xfrm>
          </p:grpSpPr>
          <p:sp>
            <p:nvSpPr>
              <p:cNvPr id="634" name="Google Shape;634;p24"/>
              <p:cNvSpPr/>
              <p:nvPr/>
            </p:nvSpPr>
            <p:spPr>
              <a:xfrm rot="10800000">
                <a:off x="8650702" y="352540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4"/>
              <p:cNvSpPr/>
              <p:nvPr/>
            </p:nvSpPr>
            <p:spPr>
              <a:xfrm rot="10800000">
                <a:off x="8814477" y="381655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6" name="Google Shape;636;p24"/>
          <p:cNvGrpSpPr/>
          <p:nvPr/>
        </p:nvGrpSpPr>
        <p:grpSpPr>
          <a:xfrm>
            <a:off x="315625" y="1279781"/>
            <a:ext cx="8602485" cy="1562434"/>
            <a:chOff x="174750" y="1380581"/>
            <a:chExt cx="8602485" cy="1562434"/>
          </a:xfrm>
        </p:grpSpPr>
        <p:sp>
          <p:nvSpPr>
            <p:cNvPr id="637" name="Google Shape;637;p24"/>
            <p:cNvSpPr/>
            <p:nvPr/>
          </p:nvSpPr>
          <p:spPr>
            <a:xfrm rot="10800000">
              <a:off x="8737179" y="1380581"/>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4"/>
            <p:cNvSpPr/>
            <p:nvPr/>
          </p:nvSpPr>
          <p:spPr>
            <a:xfrm rot="10800000">
              <a:off x="174750" y="2502136"/>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39;p24"/>
          <p:cNvGrpSpPr/>
          <p:nvPr/>
        </p:nvGrpSpPr>
        <p:grpSpPr>
          <a:xfrm>
            <a:off x="355673" y="-567309"/>
            <a:ext cx="8751502" cy="5946659"/>
            <a:chOff x="251623" y="-534009"/>
            <a:chExt cx="8751502" cy="5946659"/>
          </a:xfrm>
        </p:grpSpPr>
        <p:grpSp>
          <p:nvGrpSpPr>
            <p:cNvPr id="640" name="Google Shape;640;p24"/>
            <p:cNvGrpSpPr/>
            <p:nvPr/>
          </p:nvGrpSpPr>
          <p:grpSpPr>
            <a:xfrm rot="10800000">
              <a:off x="251623" y="3645746"/>
              <a:ext cx="493321" cy="357312"/>
              <a:chOff x="1722354" y="229144"/>
              <a:chExt cx="1748744" cy="1266614"/>
            </a:xfrm>
          </p:grpSpPr>
          <p:sp>
            <p:nvSpPr>
              <p:cNvPr id="641" name="Google Shape;641;p24"/>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4"/>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24"/>
            <p:cNvGrpSpPr/>
            <p:nvPr/>
          </p:nvGrpSpPr>
          <p:grpSpPr>
            <a:xfrm rot="5400000" flipH="1">
              <a:off x="7247712" y="-188135"/>
              <a:ext cx="965258" cy="273510"/>
              <a:chOff x="-6675" y="2881558"/>
              <a:chExt cx="9140700" cy="2059567"/>
            </a:xfrm>
          </p:grpSpPr>
          <p:cxnSp>
            <p:nvCxnSpPr>
              <p:cNvPr id="644" name="Google Shape;644;p24"/>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45" name="Google Shape;645;p24"/>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46" name="Google Shape;646;p24"/>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47" name="Google Shape;647;p24"/>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48" name="Google Shape;648;p24"/>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sp>
          <p:nvSpPr>
            <p:cNvPr id="649" name="Google Shape;649;p24"/>
            <p:cNvSpPr/>
            <p:nvPr/>
          </p:nvSpPr>
          <p:spPr>
            <a:xfrm>
              <a:off x="5746750" y="-57000"/>
              <a:ext cx="3256375" cy="488250"/>
            </a:xfrm>
            <a:custGeom>
              <a:avLst/>
              <a:gdLst/>
              <a:ahLst/>
              <a:cxnLst/>
              <a:rect l="l" t="t" r="r" b="b"/>
              <a:pathLst>
                <a:path w="130255" h="19530" extrusionOk="0">
                  <a:moveTo>
                    <a:pt x="0" y="0"/>
                  </a:moveTo>
                  <a:lnTo>
                    <a:pt x="19531" y="19530"/>
                  </a:lnTo>
                  <a:lnTo>
                    <a:pt x="93650" y="19530"/>
                  </a:lnTo>
                  <a:lnTo>
                    <a:pt x="102323" y="10857"/>
                  </a:lnTo>
                  <a:lnTo>
                    <a:pt x="121066" y="10857"/>
                  </a:lnTo>
                  <a:lnTo>
                    <a:pt x="130255" y="1668"/>
                  </a:lnTo>
                </a:path>
              </a:pathLst>
            </a:custGeom>
            <a:noFill/>
            <a:ln w="9525" cap="flat" cmpd="sng">
              <a:solidFill>
                <a:schemeClr val="accent1"/>
              </a:solidFill>
              <a:prstDash val="solid"/>
              <a:round/>
              <a:headEnd type="none" w="med" len="med"/>
              <a:tailEnd type="none" w="med" len="med"/>
            </a:ln>
          </p:spPr>
        </p:sp>
        <p:sp>
          <p:nvSpPr>
            <p:cNvPr id="650" name="Google Shape;650;p24"/>
            <p:cNvSpPr/>
            <p:nvPr/>
          </p:nvSpPr>
          <p:spPr>
            <a:xfrm>
              <a:off x="260200" y="3089575"/>
              <a:ext cx="476150" cy="2323075"/>
            </a:xfrm>
            <a:custGeom>
              <a:avLst/>
              <a:gdLst/>
              <a:ahLst/>
              <a:cxnLst/>
              <a:rect l="l" t="t" r="r" b="b"/>
              <a:pathLst>
                <a:path w="19046" h="92923" extrusionOk="0">
                  <a:moveTo>
                    <a:pt x="0" y="0"/>
                  </a:moveTo>
                  <a:lnTo>
                    <a:pt x="0" y="36635"/>
                  </a:lnTo>
                  <a:lnTo>
                    <a:pt x="19046" y="55681"/>
                  </a:lnTo>
                  <a:lnTo>
                    <a:pt x="19046" y="92923"/>
                  </a:lnTo>
                </a:path>
              </a:pathLst>
            </a:custGeom>
            <a:noFill/>
            <a:ln w="9525" cap="flat" cmpd="sng">
              <a:solidFill>
                <a:schemeClr val="accent1"/>
              </a:solidFill>
              <a:prstDash val="solid"/>
              <a:round/>
              <a:headEnd type="none" w="med" len="med"/>
              <a:tailEnd type="none" w="med" len="med"/>
            </a:ln>
          </p:spPr>
        </p:sp>
      </p:grpSp>
      <p:sp>
        <p:nvSpPr>
          <p:cNvPr id="651" name="Google Shape;651;p24"/>
          <p:cNvSpPr/>
          <p:nvPr/>
        </p:nvSpPr>
        <p:spPr>
          <a:xfrm rot="-5400000">
            <a:off x="507335" y="632747"/>
            <a:ext cx="228075" cy="19725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55"/>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656"/>
        <p:cNvGrpSpPr/>
        <p:nvPr/>
      </p:nvGrpSpPr>
      <p:grpSpPr>
        <a:xfrm>
          <a:off x="0" y="0"/>
          <a:ext cx="0" cy="0"/>
          <a:chOff x="0" y="0"/>
          <a:chExt cx="0" cy="0"/>
        </a:xfrm>
      </p:grpSpPr>
      <p:sp>
        <p:nvSpPr>
          <p:cNvPr id="657" name="Google Shape;657;p27"/>
          <p:cNvSpPr txBox="1">
            <a:spLocks noGrp="1"/>
          </p:cNvSpPr>
          <p:nvPr>
            <p:ph type="title"/>
          </p:nvPr>
        </p:nvSpPr>
        <p:spPr>
          <a:xfrm>
            <a:off x="716700" y="511025"/>
            <a:ext cx="7710600" cy="482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lt1"/>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720000" y="445025"/>
            <a:ext cx="7704000" cy="572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7" name="Google Shape;47;p4"/>
          <p:cNvSpPr txBox="1">
            <a:spLocks noGrp="1"/>
          </p:cNvSpPr>
          <p:nvPr>
            <p:ph type="body" idx="1"/>
          </p:nvPr>
        </p:nvSpPr>
        <p:spPr>
          <a:xfrm>
            <a:off x="720000" y="1056776"/>
            <a:ext cx="7704000" cy="4218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grpSp>
        <p:nvGrpSpPr>
          <p:cNvPr id="48" name="Google Shape;48;p4"/>
          <p:cNvGrpSpPr/>
          <p:nvPr/>
        </p:nvGrpSpPr>
        <p:grpSpPr>
          <a:xfrm>
            <a:off x="188277" y="1651177"/>
            <a:ext cx="8669316" cy="2098194"/>
            <a:chOff x="188277" y="1651177"/>
            <a:chExt cx="8669316" cy="2098194"/>
          </a:xfrm>
        </p:grpSpPr>
        <p:sp>
          <p:nvSpPr>
            <p:cNvPr id="49" name="Google Shape;49;p4"/>
            <p:cNvSpPr/>
            <p:nvPr/>
          </p:nvSpPr>
          <p:spPr>
            <a:xfrm rot="10800000">
              <a:off x="8650702" y="1651177"/>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0800000">
              <a:off x="8814477" y="1942327"/>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4"/>
            <p:cNvGrpSpPr/>
            <p:nvPr/>
          </p:nvGrpSpPr>
          <p:grpSpPr>
            <a:xfrm>
              <a:off x="188277" y="2983227"/>
              <a:ext cx="206891" cy="766144"/>
              <a:chOff x="8650702" y="3525402"/>
              <a:chExt cx="206891" cy="766144"/>
            </a:xfrm>
          </p:grpSpPr>
          <p:sp>
            <p:nvSpPr>
              <p:cNvPr id="52" name="Google Shape;52;p4"/>
              <p:cNvSpPr/>
              <p:nvPr/>
            </p:nvSpPr>
            <p:spPr>
              <a:xfrm rot="10800000">
                <a:off x="8650702" y="352540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rot="10800000">
                <a:off x="8814477" y="381655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 name="Google Shape;54;p4"/>
          <p:cNvGrpSpPr/>
          <p:nvPr/>
        </p:nvGrpSpPr>
        <p:grpSpPr>
          <a:xfrm>
            <a:off x="-1181862" y="-331600"/>
            <a:ext cx="11020270" cy="5673388"/>
            <a:chOff x="-1181862" y="-331600"/>
            <a:chExt cx="11020270" cy="5673388"/>
          </a:xfrm>
        </p:grpSpPr>
        <p:grpSp>
          <p:nvGrpSpPr>
            <p:cNvPr id="55" name="Google Shape;55;p4"/>
            <p:cNvGrpSpPr/>
            <p:nvPr/>
          </p:nvGrpSpPr>
          <p:grpSpPr>
            <a:xfrm>
              <a:off x="8873150" y="1130915"/>
              <a:ext cx="965258" cy="273510"/>
              <a:chOff x="-6675" y="2881558"/>
              <a:chExt cx="9140700" cy="2059567"/>
            </a:xfrm>
          </p:grpSpPr>
          <p:cxnSp>
            <p:nvCxnSpPr>
              <p:cNvPr id="56" name="Google Shape;56;p4"/>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57" name="Google Shape;57;p4"/>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58" name="Google Shape;58;p4"/>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59" name="Google Shape;59;p4"/>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0" name="Google Shape;60;p4"/>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sp>
          <p:nvSpPr>
            <p:cNvPr id="61" name="Google Shape;61;p4"/>
            <p:cNvSpPr/>
            <p:nvPr/>
          </p:nvSpPr>
          <p:spPr>
            <a:xfrm>
              <a:off x="8095400" y="-331600"/>
              <a:ext cx="1470082" cy="2332467"/>
            </a:xfrm>
            <a:custGeom>
              <a:avLst/>
              <a:gdLst/>
              <a:ahLst/>
              <a:cxnLst/>
              <a:rect l="l" t="t" r="r" b="b"/>
              <a:pathLst>
                <a:path w="83338" h="132226" extrusionOk="0">
                  <a:moveTo>
                    <a:pt x="0" y="0"/>
                  </a:moveTo>
                  <a:lnTo>
                    <a:pt x="0" y="30327"/>
                  </a:lnTo>
                  <a:lnTo>
                    <a:pt x="43914" y="74240"/>
                  </a:lnTo>
                  <a:lnTo>
                    <a:pt x="43914" y="105053"/>
                  </a:lnTo>
                  <a:lnTo>
                    <a:pt x="83338" y="127814"/>
                  </a:lnTo>
                  <a:lnTo>
                    <a:pt x="80791" y="132226"/>
                  </a:lnTo>
                </a:path>
              </a:pathLst>
            </a:custGeom>
            <a:noFill/>
            <a:ln w="9525" cap="flat" cmpd="sng">
              <a:solidFill>
                <a:schemeClr val="accent1"/>
              </a:solidFill>
              <a:prstDash val="solid"/>
              <a:round/>
              <a:headEnd type="none" w="med" len="med"/>
              <a:tailEnd type="none" w="med" len="med"/>
            </a:ln>
          </p:spPr>
        </p:sp>
        <p:grpSp>
          <p:nvGrpSpPr>
            <p:cNvPr id="62" name="Google Shape;62;p4"/>
            <p:cNvGrpSpPr/>
            <p:nvPr/>
          </p:nvGrpSpPr>
          <p:grpSpPr>
            <a:xfrm rot="10800000" flipH="1">
              <a:off x="8650689" y="182196"/>
              <a:ext cx="493321" cy="357312"/>
              <a:chOff x="1722354" y="229144"/>
              <a:chExt cx="1748744" cy="1266614"/>
            </a:xfrm>
          </p:grpSpPr>
          <p:sp>
            <p:nvSpPr>
              <p:cNvPr id="63" name="Google Shape;63;p4"/>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4"/>
            <p:cNvSpPr/>
            <p:nvPr/>
          </p:nvSpPr>
          <p:spPr>
            <a:xfrm rot="5400000">
              <a:off x="-191675" y="3481200"/>
              <a:ext cx="870400" cy="2850775"/>
            </a:xfrm>
            <a:custGeom>
              <a:avLst/>
              <a:gdLst/>
              <a:ahLst/>
              <a:cxnLst/>
              <a:rect l="l" t="t" r="r" b="b"/>
              <a:pathLst>
                <a:path w="34816" h="114031" extrusionOk="0">
                  <a:moveTo>
                    <a:pt x="18318" y="0"/>
                  </a:moveTo>
                  <a:lnTo>
                    <a:pt x="18318" y="9948"/>
                  </a:lnTo>
                  <a:lnTo>
                    <a:pt x="0" y="28265"/>
                  </a:lnTo>
                  <a:lnTo>
                    <a:pt x="0" y="48039"/>
                  </a:lnTo>
                  <a:lnTo>
                    <a:pt x="10736" y="58775"/>
                  </a:lnTo>
                  <a:lnTo>
                    <a:pt x="34816" y="58775"/>
                  </a:lnTo>
                  <a:lnTo>
                    <a:pt x="34816" y="114031"/>
                  </a:lnTo>
                </a:path>
              </a:pathLst>
            </a:custGeom>
            <a:noFill/>
            <a:ln w="9525" cap="flat" cmpd="sng">
              <a:solidFill>
                <a:schemeClr val="accent1"/>
              </a:solidFill>
              <a:prstDash val="solid"/>
              <a:round/>
              <a:headEnd type="none" w="med" len="med"/>
              <a:tailEnd type="none" w="med" len="med"/>
            </a:ln>
          </p:spPr>
        </p:sp>
        <p:grpSp>
          <p:nvGrpSpPr>
            <p:cNvPr id="66" name="Google Shape;66;p4"/>
            <p:cNvGrpSpPr/>
            <p:nvPr/>
          </p:nvGrpSpPr>
          <p:grpSpPr>
            <a:xfrm rot="-5400000" flipH="1">
              <a:off x="159064" y="4046096"/>
              <a:ext cx="493321" cy="357312"/>
              <a:chOff x="1722354" y="229144"/>
              <a:chExt cx="1748744" cy="1266614"/>
            </a:xfrm>
          </p:grpSpPr>
          <p:sp>
            <p:nvSpPr>
              <p:cNvPr id="67" name="Google Shape;67;p4"/>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4"/>
            <p:cNvGrpSpPr/>
            <p:nvPr/>
          </p:nvGrpSpPr>
          <p:grpSpPr>
            <a:xfrm>
              <a:off x="-776975" y="4800515"/>
              <a:ext cx="965258" cy="273510"/>
              <a:chOff x="-6675" y="2881558"/>
              <a:chExt cx="9140700" cy="2059567"/>
            </a:xfrm>
          </p:grpSpPr>
          <p:cxnSp>
            <p:nvCxnSpPr>
              <p:cNvPr id="70" name="Google Shape;70;p4"/>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71" name="Google Shape;71;p4"/>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72" name="Google Shape;72;p4"/>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73" name="Google Shape;73;p4"/>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74" name="Google Shape;74;p4"/>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75" name="Google Shape;75;p4"/>
          <p:cNvGrpSpPr/>
          <p:nvPr/>
        </p:nvGrpSpPr>
        <p:grpSpPr>
          <a:xfrm>
            <a:off x="-142612" y="-168664"/>
            <a:ext cx="7919030" cy="2888968"/>
            <a:chOff x="-142612" y="-168664"/>
            <a:chExt cx="7919030" cy="2888968"/>
          </a:xfrm>
        </p:grpSpPr>
        <p:sp>
          <p:nvSpPr>
            <p:cNvPr id="76" name="Google Shape;76;p4"/>
            <p:cNvSpPr/>
            <p:nvPr/>
          </p:nvSpPr>
          <p:spPr>
            <a:xfrm rot="10800000">
              <a:off x="7736362" y="-168664"/>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rot="5400000">
              <a:off x="57800" y="2479836"/>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4"/>
          <p:cNvSpPr/>
          <p:nvPr/>
        </p:nvSpPr>
        <p:spPr>
          <a:xfrm rot="-5400000">
            <a:off x="507335" y="632747"/>
            <a:ext cx="228075" cy="19725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9"/>
        <p:cNvGrpSpPr/>
        <p:nvPr/>
      </p:nvGrpSpPr>
      <p:grpSpPr>
        <a:xfrm>
          <a:off x="0" y="0"/>
          <a:ext cx="0" cy="0"/>
          <a:chOff x="0" y="0"/>
          <a:chExt cx="0" cy="0"/>
        </a:xfrm>
      </p:grpSpPr>
      <p:sp>
        <p:nvSpPr>
          <p:cNvPr id="80" name="Google Shape;8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000"/>
              <a:buFont typeface="Raleway Black"/>
              <a:buNone/>
              <a:defRPr b="0">
                <a:latin typeface="Raleway Black"/>
                <a:ea typeface="Raleway Black"/>
                <a:cs typeface="Raleway Black"/>
                <a:sym typeface="Raleway Black"/>
              </a:defRPr>
            </a:lvl2pPr>
            <a:lvl3pPr lvl="2" rtl="0">
              <a:spcBef>
                <a:spcPts val="0"/>
              </a:spcBef>
              <a:spcAft>
                <a:spcPts val="0"/>
              </a:spcAft>
              <a:buSzPts val="3000"/>
              <a:buFont typeface="Raleway Black"/>
              <a:buNone/>
              <a:defRPr b="0">
                <a:latin typeface="Raleway Black"/>
                <a:ea typeface="Raleway Black"/>
                <a:cs typeface="Raleway Black"/>
                <a:sym typeface="Raleway Black"/>
              </a:defRPr>
            </a:lvl3pPr>
            <a:lvl4pPr lvl="3" rtl="0">
              <a:spcBef>
                <a:spcPts val="0"/>
              </a:spcBef>
              <a:spcAft>
                <a:spcPts val="0"/>
              </a:spcAft>
              <a:buSzPts val="3000"/>
              <a:buFont typeface="Raleway Black"/>
              <a:buNone/>
              <a:defRPr b="0">
                <a:latin typeface="Raleway Black"/>
                <a:ea typeface="Raleway Black"/>
                <a:cs typeface="Raleway Black"/>
                <a:sym typeface="Raleway Black"/>
              </a:defRPr>
            </a:lvl4pPr>
            <a:lvl5pPr lvl="4" rtl="0">
              <a:spcBef>
                <a:spcPts val="0"/>
              </a:spcBef>
              <a:spcAft>
                <a:spcPts val="0"/>
              </a:spcAft>
              <a:buSzPts val="3000"/>
              <a:buFont typeface="Raleway Black"/>
              <a:buNone/>
              <a:defRPr b="0">
                <a:latin typeface="Raleway Black"/>
                <a:ea typeface="Raleway Black"/>
                <a:cs typeface="Raleway Black"/>
                <a:sym typeface="Raleway Black"/>
              </a:defRPr>
            </a:lvl5pPr>
            <a:lvl6pPr lvl="5" rtl="0">
              <a:spcBef>
                <a:spcPts val="0"/>
              </a:spcBef>
              <a:spcAft>
                <a:spcPts val="0"/>
              </a:spcAft>
              <a:buSzPts val="3000"/>
              <a:buFont typeface="Raleway Black"/>
              <a:buNone/>
              <a:defRPr b="0">
                <a:latin typeface="Raleway Black"/>
                <a:ea typeface="Raleway Black"/>
                <a:cs typeface="Raleway Black"/>
                <a:sym typeface="Raleway Black"/>
              </a:defRPr>
            </a:lvl6pPr>
            <a:lvl7pPr lvl="6" rtl="0">
              <a:spcBef>
                <a:spcPts val="0"/>
              </a:spcBef>
              <a:spcAft>
                <a:spcPts val="0"/>
              </a:spcAft>
              <a:buSzPts val="3000"/>
              <a:buFont typeface="Raleway Black"/>
              <a:buNone/>
              <a:defRPr b="0">
                <a:latin typeface="Raleway Black"/>
                <a:ea typeface="Raleway Black"/>
                <a:cs typeface="Raleway Black"/>
                <a:sym typeface="Raleway Black"/>
              </a:defRPr>
            </a:lvl7pPr>
            <a:lvl8pPr lvl="7" rtl="0">
              <a:spcBef>
                <a:spcPts val="0"/>
              </a:spcBef>
              <a:spcAft>
                <a:spcPts val="0"/>
              </a:spcAft>
              <a:buSzPts val="3000"/>
              <a:buFont typeface="Raleway Black"/>
              <a:buNone/>
              <a:defRPr b="0">
                <a:latin typeface="Raleway Black"/>
                <a:ea typeface="Raleway Black"/>
                <a:cs typeface="Raleway Black"/>
                <a:sym typeface="Raleway Black"/>
              </a:defRPr>
            </a:lvl8pPr>
            <a:lvl9pPr lvl="8" rtl="0">
              <a:spcBef>
                <a:spcPts val="0"/>
              </a:spcBef>
              <a:spcAft>
                <a:spcPts val="0"/>
              </a:spcAft>
              <a:buSzPts val="3000"/>
              <a:buFont typeface="Raleway Black"/>
              <a:buNone/>
              <a:defRPr b="0">
                <a:latin typeface="Raleway Black"/>
                <a:ea typeface="Raleway Black"/>
                <a:cs typeface="Raleway Black"/>
                <a:sym typeface="Raleway Black"/>
              </a:defRPr>
            </a:lvl9pPr>
          </a:lstStyle>
          <a:p>
            <a:endParaRPr/>
          </a:p>
        </p:txBody>
      </p:sp>
      <p:sp>
        <p:nvSpPr>
          <p:cNvPr id="81" name="Google Shape;81;p5"/>
          <p:cNvSpPr txBox="1">
            <a:spLocks noGrp="1"/>
          </p:cNvSpPr>
          <p:nvPr>
            <p:ph type="subTitle" idx="1"/>
          </p:nvPr>
        </p:nvSpPr>
        <p:spPr>
          <a:xfrm>
            <a:off x="4861824" y="2438075"/>
            <a:ext cx="2610900" cy="146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2" name="Google Shape;82;p5"/>
          <p:cNvSpPr txBox="1">
            <a:spLocks noGrp="1"/>
          </p:cNvSpPr>
          <p:nvPr>
            <p:ph type="subTitle" idx="2"/>
          </p:nvPr>
        </p:nvSpPr>
        <p:spPr>
          <a:xfrm>
            <a:off x="1671269" y="2438075"/>
            <a:ext cx="2610900" cy="146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3" name="Google Shape;83;p5"/>
          <p:cNvSpPr txBox="1">
            <a:spLocks noGrp="1"/>
          </p:cNvSpPr>
          <p:nvPr>
            <p:ph type="subTitle" idx="3"/>
          </p:nvPr>
        </p:nvSpPr>
        <p:spPr>
          <a:xfrm>
            <a:off x="1671269" y="2041650"/>
            <a:ext cx="2610900" cy="483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sp>
        <p:nvSpPr>
          <p:cNvPr id="84" name="Google Shape;84;p5"/>
          <p:cNvSpPr txBox="1">
            <a:spLocks noGrp="1"/>
          </p:cNvSpPr>
          <p:nvPr>
            <p:ph type="subTitle" idx="4"/>
          </p:nvPr>
        </p:nvSpPr>
        <p:spPr>
          <a:xfrm>
            <a:off x="4861831" y="2041650"/>
            <a:ext cx="2610900" cy="483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Raleway Black"/>
              <a:buNone/>
              <a:defRPr sz="16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2pPr>
            <a:lvl3pPr lvl="2"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3pPr>
            <a:lvl4pPr lvl="3"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4pPr>
            <a:lvl5pPr lvl="4"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5pPr>
            <a:lvl6pPr lvl="5"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6pPr>
            <a:lvl7pPr lvl="6"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7pPr>
            <a:lvl8pPr lvl="7"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8pPr>
            <a:lvl9pPr lvl="8" algn="ctr" rtl="0">
              <a:lnSpc>
                <a:spcPct val="100000"/>
              </a:lnSpc>
              <a:spcBef>
                <a:spcPts val="0"/>
              </a:spcBef>
              <a:spcAft>
                <a:spcPts val="0"/>
              </a:spcAft>
              <a:buSzPts val="2400"/>
              <a:buFont typeface="Raleway Black"/>
              <a:buNone/>
              <a:defRPr sz="2400">
                <a:latin typeface="Raleway Black"/>
                <a:ea typeface="Raleway Black"/>
                <a:cs typeface="Raleway Black"/>
                <a:sym typeface="Raleway Black"/>
              </a:defRPr>
            </a:lvl9pPr>
          </a:lstStyle>
          <a:p>
            <a:endParaRPr/>
          </a:p>
        </p:txBody>
      </p:sp>
      <p:grpSp>
        <p:nvGrpSpPr>
          <p:cNvPr id="85" name="Google Shape;85;p5"/>
          <p:cNvGrpSpPr/>
          <p:nvPr/>
        </p:nvGrpSpPr>
        <p:grpSpPr>
          <a:xfrm>
            <a:off x="188277" y="2438079"/>
            <a:ext cx="8669349" cy="1311292"/>
            <a:chOff x="188277" y="2438079"/>
            <a:chExt cx="8669349" cy="1311292"/>
          </a:xfrm>
        </p:grpSpPr>
        <p:sp>
          <p:nvSpPr>
            <p:cNvPr id="86" name="Google Shape;86;p5"/>
            <p:cNvSpPr/>
            <p:nvPr/>
          </p:nvSpPr>
          <p:spPr>
            <a:xfrm rot="10800000">
              <a:off x="8615635" y="2983229"/>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rot="10800000">
              <a:off x="8814510" y="2438079"/>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5"/>
            <p:cNvGrpSpPr/>
            <p:nvPr/>
          </p:nvGrpSpPr>
          <p:grpSpPr>
            <a:xfrm>
              <a:off x="188277" y="2983227"/>
              <a:ext cx="206891" cy="766144"/>
              <a:chOff x="8650702" y="3525402"/>
              <a:chExt cx="206891" cy="766144"/>
            </a:xfrm>
          </p:grpSpPr>
          <p:sp>
            <p:nvSpPr>
              <p:cNvPr id="89" name="Google Shape;89;p5"/>
              <p:cNvSpPr/>
              <p:nvPr/>
            </p:nvSpPr>
            <p:spPr>
              <a:xfrm rot="10800000">
                <a:off x="8650702" y="352540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rot="10800000">
                <a:off x="8814477" y="381655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 name="Google Shape;91;p5"/>
          <p:cNvGrpSpPr/>
          <p:nvPr/>
        </p:nvGrpSpPr>
        <p:grpSpPr>
          <a:xfrm>
            <a:off x="-2835749" y="5"/>
            <a:ext cx="12294866" cy="7634520"/>
            <a:chOff x="-2835749" y="5"/>
            <a:chExt cx="12294866" cy="7634520"/>
          </a:xfrm>
        </p:grpSpPr>
        <p:sp>
          <p:nvSpPr>
            <p:cNvPr id="92" name="Google Shape;92;p5"/>
            <p:cNvSpPr/>
            <p:nvPr/>
          </p:nvSpPr>
          <p:spPr>
            <a:xfrm flipH="1">
              <a:off x="-2835749" y="5"/>
              <a:ext cx="3174344" cy="5036488"/>
            </a:xfrm>
            <a:custGeom>
              <a:avLst/>
              <a:gdLst/>
              <a:ahLst/>
              <a:cxnLst/>
              <a:rect l="l" t="t" r="r" b="b"/>
              <a:pathLst>
                <a:path w="83338" h="132226" extrusionOk="0">
                  <a:moveTo>
                    <a:pt x="0" y="0"/>
                  </a:moveTo>
                  <a:lnTo>
                    <a:pt x="0" y="30327"/>
                  </a:lnTo>
                  <a:lnTo>
                    <a:pt x="43914" y="74240"/>
                  </a:lnTo>
                  <a:lnTo>
                    <a:pt x="43914" y="105053"/>
                  </a:lnTo>
                  <a:lnTo>
                    <a:pt x="83338" y="127814"/>
                  </a:lnTo>
                  <a:lnTo>
                    <a:pt x="80791" y="132226"/>
                  </a:lnTo>
                </a:path>
              </a:pathLst>
            </a:custGeom>
            <a:noFill/>
            <a:ln w="9525" cap="flat" cmpd="sng">
              <a:solidFill>
                <a:schemeClr val="accent1"/>
              </a:solidFill>
              <a:prstDash val="solid"/>
              <a:round/>
              <a:headEnd type="none" w="med" len="med"/>
              <a:tailEnd type="none" w="med" len="med"/>
            </a:ln>
          </p:spPr>
        </p:sp>
        <p:grpSp>
          <p:nvGrpSpPr>
            <p:cNvPr id="93" name="Google Shape;93;p5"/>
            <p:cNvGrpSpPr/>
            <p:nvPr/>
          </p:nvGrpSpPr>
          <p:grpSpPr>
            <a:xfrm rot="10800000">
              <a:off x="29436" y="1468071"/>
              <a:ext cx="493321" cy="357312"/>
              <a:chOff x="2199401" y="229144"/>
              <a:chExt cx="1748744" cy="1266614"/>
            </a:xfrm>
          </p:grpSpPr>
          <p:sp>
            <p:nvSpPr>
              <p:cNvPr id="94" name="Google Shape;94;p5"/>
              <p:cNvSpPr/>
              <p:nvPr/>
            </p:nvSpPr>
            <p:spPr>
              <a:xfrm rot="10800000">
                <a:off x="2716154" y="792406"/>
                <a:ext cx="1231990" cy="703352"/>
              </a:xfrm>
              <a:custGeom>
                <a:avLst/>
                <a:gdLst/>
                <a:ahLst/>
                <a:cxnLst/>
                <a:rect l="l" t="t" r="r" b="b"/>
                <a:pathLst>
                  <a:path w="4864" h="2777" fill="none" extrusionOk="0">
                    <a:moveTo>
                      <a:pt x="4863" y="2776"/>
                    </a:moveTo>
                    <a:lnTo>
                      <a:pt x="2051" y="0"/>
                    </a:lnTo>
                    <a:lnTo>
                      <a:pt x="0"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rot="10800000">
                <a:off x="2199401"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5"/>
            <p:cNvSpPr/>
            <p:nvPr/>
          </p:nvSpPr>
          <p:spPr>
            <a:xfrm>
              <a:off x="8212964" y="3553070"/>
              <a:ext cx="1246152" cy="4081455"/>
            </a:xfrm>
            <a:custGeom>
              <a:avLst/>
              <a:gdLst/>
              <a:ahLst/>
              <a:cxnLst/>
              <a:rect l="l" t="t" r="r" b="b"/>
              <a:pathLst>
                <a:path w="34816" h="114031" extrusionOk="0">
                  <a:moveTo>
                    <a:pt x="18318" y="0"/>
                  </a:moveTo>
                  <a:lnTo>
                    <a:pt x="18318" y="9948"/>
                  </a:lnTo>
                  <a:lnTo>
                    <a:pt x="0" y="28265"/>
                  </a:lnTo>
                  <a:lnTo>
                    <a:pt x="0" y="48039"/>
                  </a:lnTo>
                  <a:lnTo>
                    <a:pt x="10736" y="58775"/>
                  </a:lnTo>
                  <a:lnTo>
                    <a:pt x="34816" y="58775"/>
                  </a:lnTo>
                  <a:lnTo>
                    <a:pt x="34816" y="114031"/>
                  </a:lnTo>
                </a:path>
              </a:pathLst>
            </a:custGeom>
            <a:noFill/>
            <a:ln w="9525" cap="flat" cmpd="sng">
              <a:solidFill>
                <a:schemeClr val="accent1"/>
              </a:solidFill>
              <a:prstDash val="solid"/>
              <a:round/>
              <a:headEnd type="none" w="med" len="med"/>
              <a:tailEnd type="none" w="med" len="med"/>
            </a:ln>
          </p:spPr>
        </p:sp>
        <p:grpSp>
          <p:nvGrpSpPr>
            <p:cNvPr id="97" name="Google Shape;97;p5"/>
            <p:cNvGrpSpPr/>
            <p:nvPr/>
          </p:nvGrpSpPr>
          <p:grpSpPr>
            <a:xfrm flipH="1">
              <a:off x="8212963" y="4702315"/>
              <a:ext cx="965258" cy="273510"/>
              <a:chOff x="-6675" y="2881558"/>
              <a:chExt cx="9140700" cy="2059567"/>
            </a:xfrm>
          </p:grpSpPr>
          <p:cxnSp>
            <p:nvCxnSpPr>
              <p:cNvPr id="98" name="Google Shape;98;p5"/>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99" name="Google Shape;99;p5"/>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00" name="Google Shape;100;p5"/>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01" name="Google Shape;101;p5"/>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02" name="Google Shape;102;p5"/>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03" name="Google Shape;103;p5"/>
          <p:cNvGrpSpPr/>
          <p:nvPr/>
        </p:nvGrpSpPr>
        <p:grpSpPr>
          <a:xfrm>
            <a:off x="342875" y="2524661"/>
            <a:ext cx="8713622" cy="1947138"/>
            <a:chOff x="342875" y="2524661"/>
            <a:chExt cx="8713622" cy="1947138"/>
          </a:xfrm>
        </p:grpSpPr>
        <p:sp>
          <p:nvSpPr>
            <p:cNvPr id="104" name="Google Shape;104;p5"/>
            <p:cNvSpPr/>
            <p:nvPr/>
          </p:nvSpPr>
          <p:spPr>
            <a:xfrm rot="5400000">
              <a:off x="8816029" y="4231331"/>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rot="10800000">
              <a:off x="342875" y="2524661"/>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5"/>
          <p:cNvSpPr/>
          <p:nvPr/>
        </p:nvSpPr>
        <p:spPr>
          <a:xfrm rot="-5400000">
            <a:off x="507335" y="632747"/>
            <a:ext cx="228075" cy="19725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09" name="Google Shape;109;p6"/>
          <p:cNvGrpSpPr/>
          <p:nvPr/>
        </p:nvGrpSpPr>
        <p:grpSpPr>
          <a:xfrm>
            <a:off x="713236" y="-1192757"/>
            <a:ext cx="8217269" cy="9624966"/>
            <a:chOff x="713236" y="-1192757"/>
            <a:chExt cx="8217269" cy="9624966"/>
          </a:xfrm>
        </p:grpSpPr>
        <p:grpSp>
          <p:nvGrpSpPr>
            <p:cNvPr id="110" name="Google Shape;110;p6"/>
            <p:cNvGrpSpPr/>
            <p:nvPr/>
          </p:nvGrpSpPr>
          <p:grpSpPr>
            <a:xfrm rot="5400000" flipH="1">
              <a:off x="-917001" y="6234248"/>
              <a:ext cx="3828199" cy="567724"/>
              <a:chOff x="-1181972" y="3591337"/>
              <a:chExt cx="3497989" cy="518706"/>
            </a:xfrm>
          </p:grpSpPr>
          <p:cxnSp>
            <p:nvCxnSpPr>
              <p:cNvPr id="111" name="Google Shape;111;p6"/>
              <p:cNvCxnSpPr/>
              <p:nvPr/>
            </p:nvCxnSpPr>
            <p:spPr>
              <a:xfrm>
                <a:off x="308728" y="2619343"/>
                <a:ext cx="0" cy="2981400"/>
              </a:xfrm>
              <a:prstGeom prst="straightConnector1">
                <a:avLst/>
              </a:prstGeom>
              <a:noFill/>
              <a:ln w="9525" cap="flat" cmpd="sng">
                <a:solidFill>
                  <a:schemeClr val="accent1"/>
                </a:solidFill>
                <a:prstDash val="solid"/>
                <a:round/>
                <a:headEnd type="none" w="med" len="med"/>
                <a:tailEnd type="none" w="med" len="med"/>
              </a:ln>
            </p:spPr>
          </p:cxnSp>
          <p:cxnSp>
            <p:nvCxnSpPr>
              <p:cNvPr id="112" name="Google Shape;112;p6"/>
              <p:cNvCxnSpPr/>
              <p:nvPr/>
            </p:nvCxnSpPr>
            <p:spPr>
              <a:xfrm rot="-5400000">
                <a:off x="1795201" y="3757993"/>
                <a:ext cx="357300" cy="346800"/>
              </a:xfrm>
              <a:prstGeom prst="straightConnector1">
                <a:avLst/>
              </a:prstGeom>
              <a:noFill/>
              <a:ln w="9525" cap="flat" cmpd="sng">
                <a:solidFill>
                  <a:schemeClr val="accent1"/>
                </a:solidFill>
                <a:prstDash val="solid"/>
                <a:round/>
                <a:headEnd type="none" w="med" len="med"/>
                <a:tailEnd type="none" w="med" len="med"/>
              </a:ln>
            </p:spPr>
          </p:cxnSp>
          <p:sp>
            <p:nvSpPr>
              <p:cNvPr id="113" name="Google Shape;113;p6"/>
              <p:cNvSpPr/>
              <p:nvPr/>
            </p:nvSpPr>
            <p:spPr>
              <a:xfrm>
                <a:off x="2122592" y="3591337"/>
                <a:ext cx="193425" cy="191350"/>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6"/>
            <p:cNvGrpSpPr/>
            <p:nvPr/>
          </p:nvGrpSpPr>
          <p:grpSpPr>
            <a:xfrm>
              <a:off x="6549025" y="-95200"/>
              <a:ext cx="2381480" cy="750487"/>
              <a:chOff x="6549025" y="-95200"/>
              <a:chExt cx="2381480" cy="750487"/>
            </a:xfrm>
          </p:grpSpPr>
          <p:grpSp>
            <p:nvGrpSpPr>
              <p:cNvPr id="115" name="Google Shape;115;p6"/>
              <p:cNvGrpSpPr/>
              <p:nvPr/>
            </p:nvGrpSpPr>
            <p:grpSpPr>
              <a:xfrm rot="-5400000">
                <a:off x="8505189" y="229971"/>
                <a:ext cx="493321" cy="357312"/>
                <a:chOff x="1722354" y="229144"/>
                <a:chExt cx="1748744" cy="1266614"/>
              </a:xfrm>
            </p:grpSpPr>
            <p:sp>
              <p:nvSpPr>
                <p:cNvPr id="116" name="Google Shape;116;p6"/>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solidFill>
                  <a:schemeClr val="lt2"/>
                </a:solid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6"/>
              <p:cNvSpPr/>
              <p:nvPr/>
            </p:nvSpPr>
            <p:spPr>
              <a:xfrm>
                <a:off x="6549025" y="-95200"/>
                <a:ext cx="2381475" cy="429625"/>
              </a:xfrm>
              <a:custGeom>
                <a:avLst/>
                <a:gdLst/>
                <a:ahLst/>
                <a:cxnLst/>
                <a:rect l="l" t="t" r="r" b="b"/>
                <a:pathLst>
                  <a:path w="95259" h="17185" extrusionOk="0">
                    <a:moveTo>
                      <a:pt x="0" y="2455"/>
                    </a:moveTo>
                    <a:lnTo>
                      <a:pt x="14731" y="17185"/>
                    </a:lnTo>
                    <a:lnTo>
                      <a:pt x="65552" y="17185"/>
                    </a:lnTo>
                    <a:lnTo>
                      <a:pt x="72303" y="10434"/>
                    </a:lnTo>
                    <a:lnTo>
                      <a:pt x="95259" y="10434"/>
                    </a:lnTo>
                    <a:lnTo>
                      <a:pt x="95259" y="0"/>
                    </a:lnTo>
                  </a:path>
                </a:pathLst>
              </a:custGeom>
              <a:noFill/>
              <a:ln w="9525" cap="flat" cmpd="sng">
                <a:solidFill>
                  <a:schemeClr val="accent1"/>
                </a:solidFill>
                <a:prstDash val="solid"/>
                <a:round/>
                <a:headEnd type="none" w="med" len="med"/>
                <a:tailEnd type="none" w="med" len="med"/>
              </a:ln>
            </p:spPr>
          </p:sp>
        </p:grpSp>
        <p:grpSp>
          <p:nvGrpSpPr>
            <p:cNvPr id="119" name="Google Shape;119;p6"/>
            <p:cNvGrpSpPr/>
            <p:nvPr/>
          </p:nvGrpSpPr>
          <p:grpSpPr>
            <a:xfrm rot="5400000">
              <a:off x="6896426" y="-564435"/>
              <a:ext cx="1530153" cy="273510"/>
              <a:chOff x="-6675" y="2881558"/>
              <a:chExt cx="9140700" cy="2059567"/>
            </a:xfrm>
          </p:grpSpPr>
          <p:cxnSp>
            <p:nvCxnSpPr>
              <p:cNvPr id="120" name="Google Shape;120;p6"/>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21" name="Google Shape;121;p6"/>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22" name="Google Shape;122;p6"/>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23" name="Google Shape;123;p6"/>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24" name="Google Shape;124;p6"/>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25" name="Google Shape;125;p6"/>
          <p:cNvGrpSpPr/>
          <p:nvPr/>
        </p:nvGrpSpPr>
        <p:grpSpPr>
          <a:xfrm>
            <a:off x="302564" y="1262596"/>
            <a:ext cx="9110252" cy="3563617"/>
            <a:chOff x="302564" y="1262596"/>
            <a:chExt cx="9110252" cy="3563617"/>
          </a:xfrm>
        </p:grpSpPr>
        <p:grpSp>
          <p:nvGrpSpPr>
            <p:cNvPr id="126" name="Google Shape;126;p6"/>
            <p:cNvGrpSpPr/>
            <p:nvPr/>
          </p:nvGrpSpPr>
          <p:grpSpPr>
            <a:xfrm rot="5400000">
              <a:off x="-153827" y="4122544"/>
              <a:ext cx="1160062" cy="247278"/>
              <a:chOff x="8000023" y="2164544"/>
              <a:chExt cx="1160062" cy="247278"/>
            </a:xfrm>
          </p:grpSpPr>
          <p:sp>
            <p:nvSpPr>
              <p:cNvPr id="127" name="Google Shape;127;p6"/>
              <p:cNvSpPr/>
              <p:nvPr/>
            </p:nvSpPr>
            <p:spPr>
              <a:xfrm rot="5400000">
                <a:off x="8215962" y="1948604"/>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rot="-5400000">
                <a:off x="8708783" y="1960521"/>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6"/>
            <p:cNvGrpSpPr/>
            <p:nvPr/>
          </p:nvGrpSpPr>
          <p:grpSpPr>
            <a:xfrm>
              <a:off x="8578108" y="1262596"/>
              <a:ext cx="834709" cy="226938"/>
              <a:chOff x="8541258" y="2281496"/>
              <a:chExt cx="834709" cy="226938"/>
            </a:xfrm>
          </p:grpSpPr>
          <p:sp>
            <p:nvSpPr>
              <p:cNvPr id="130" name="Google Shape;130;p6"/>
              <p:cNvSpPr/>
              <p:nvPr/>
            </p:nvSpPr>
            <p:spPr>
              <a:xfrm rot="5400000">
                <a:off x="9116912" y="2249379"/>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rot="-5400000">
                <a:off x="8917458" y="1905296"/>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2" name="Google Shape;132;p6"/>
          <p:cNvGrpSpPr/>
          <p:nvPr/>
        </p:nvGrpSpPr>
        <p:grpSpPr>
          <a:xfrm>
            <a:off x="597187" y="977673"/>
            <a:ext cx="8723593" cy="3964768"/>
            <a:chOff x="597187" y="977673"/>
            <a:chExt cx="8723593" cy="3964768"/>
          </a:xfrm>
        </p:grpSpPr>
        <p:sp>
          <p:nvSpPr>
            <p:cNvPr id="133" name="Google Shape;133;p6"/>
            <p:cNvSpPr/>
            <p:nvPr/>
          </p:nvSpPr>
          <p:spPr>
            <a:xfrm rot="5400000">
              <a:off x="9080312" y="777261"/>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rot="10800000">
              <a:off x="597187" y="4501561"/>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6"/>
          <p:cNvSpPr/>
          <p:nvPr/>
        </p:nvSpPr>
        <p:spPr>
          <a:xfrm rot="-5400000">
            <a:off x="507335" y="632747"/>
            <a:ext cx="228075" cy="19725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6"/>
        <p:cNvGrpSpPr/>
        <p:nvPr/>
      </p:nvGrpSpPr>
      <p:grpSpPr>
        <a:xfrm>
          <a:off x="0" y="0"/>
          <a:ext cx="0" cy="0"/>
          <a:chOff x="0" y="0"/>
          <a:chExt cx="0" cy="0"/>
        </a:xfrm>
      </p:grpSpPr>
      <p:sp>
        <p:nvSpPr>
          <p:cNvPr id="137" name="Google Shape;137;p7"/>
          <p:cNvSpPr txBox="1">
            <a:spLocks noGrp="1"/>
          </p:cNvSpPr>
          <p:nvPr>
            <p:ph type="title"/>
          </p:nvPr>
        </p:nvSpPr>
        <p:spPr>
          <a:xfrm>
            <a:off x="1782650" y="711700"/>
            <a:ext cx="2893200" cy="9045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sz="2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8" name="Google Shape;138;p7"/>
          <p:cNvSpPr txBox="1">
            <a:spLocks noGrp="1"/>
          </p:cNvSpPr>
          <p:nvPr>
            <p:ph type="subTitle" idx="1"/>
          </p:nvPr>
        </p:nvSpPr>
        <p:spPr>
          <a:xfrm>
            <a:off x="1782650" y="1616297"/>
            <a:ext cx="2893200" cy="281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Char char="●"/>
              <a:defRPr/>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0"/>
              </a:spcBef>
              <a:spcAft>
                <a:spcPts val="0"/>
              </a:spcAft>
              <a:buClr>
                <a:srgbClr val="E76A28"/>
              </a:buClr>
              <a:buSzPts val="1200"/>
              <a:buFont typeface="Nunito Light"/>
              <a:buChar char="■"/>
              <a:defRPr/>
            </a:lvl3pPr>
            <a:lvl4pPr lvl="3" algn="ctr" rtl="0">
              <a:lnSpc>
                <a:spcPct val="100000"/>
              </a:lnSpc>
              <a:spcBef>
                <a:spcPts val="0"/>
              </a:spcBef>
              <a:spcAft>
                <a:spcPts val="0"/>
              </a:spcAft>
              <a:buClr>
                <a:srgbClr val="E76A28"/>
              </a:buClr>
              <a:buSzPts val="12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200"/>
              <a:buFont typeface="Nunito Light"/>
              <a:buChar char="●"/>
              <a:defRPr/>
            </a:lvl7pPr>
            <a:lvl8pPr lvl="7" algn="ctr" rtl="0">
              <a:lnSpc>
                <a:spcPct val="100000"/>
              </a:lnSpc>
              <a:spcBef>
                <a:spcPts val="0"/>
              </a:spcBef>
              <a:spcAft>
                <a:spcPts val="0"/>
              </a:spcAft>
              <a:buClr>
                <a:srgbClr val="999999"/>
              </a:buClr>
              <a:buSzPts val="12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
        <p:nvSpPr>
          <p:cNvPr id="139" name="Google Shape;139;p7"/>
          <p:cNvSpPr>
            <a:spLocks noGrp="1"/>
          </p:cNvSpPr>
          <p:nvPr>
            <p:ph type="pic" idx="2"/>
          </p:nvPr>
        </p:nvSpPr>
        <p:spPr>
          <a:xfrm>
            <a:off x="4752038" y="824113"/>
            <a:ext cx="2787000" cy="3558300"/>
          </a:xfrm>
          <a:prstGeom prst="rect">
            <a:avLst/>
          </a:prstGeom>
          <a:noFill/>
          <a:ln>
            <a:noFill/>
          </a:ln>
        </p:spPr>
      </p:sp>
      <p:grpSp>
        <p:nvGrpSpPr>
          <p:cNvPr id="140" name="Google Shape;140;p7"/>
          <p:cNvGrpSpPr/>
          <p:nvPr/>
        </p:nvGrpSpPr>
        <p:grpSpPr>
          <a:xfrm>
            <a:off x="260189" y="195827"/>
            <a:ext cx="7049955" cy="4729917"/>
            <a:chOff x="260189" y="195827"/>
            <a:chExt cx="7049955" cy="4729917"/>
          </a:xfrm>
        </p:grpSpPr>
        <p:grpSp>
          <p:nvGrpSpPr>
            <p:cNvPr id="141" name="Google Shape;141;p7"/>
            <p:cNvGrpSpPr/>
            <p:nvPr/>
          </p:nvGrpSpPr>
          <p:grpSpPr>
            <a:xfrm rot="-5400000">
              <a:off x="6786639" y="4402239"/>
              <a:ext cx="177741" cy="869269"/>
              <a:chOff x="8535452" y="1548052"/>
              <a:chExt cx="177741" cy="869269"/>
            </a:xfrm>
          </p:grpSpPr>
          <p:sp>
            <p:nvSpPr>
              <p:cNvPr id="142" name="Google Shape;142;p7"/>
              <p:cNvSpPr/>
              <p:nvPr/>
            </p:nvSpPr>
            <p:spPr>
              <a:xfrm rot="10800000">
                <a:off x="8670077" y="154805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rot="10800000">
                <a:off x="8535452" y="1942327"/>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7"/>
            <p:cNvGrpSpPr/>
            <p:nvPr/>
          </p:nvGrpSpPr>
          <p:grpSpPr>
            <a:xfrm rot="10800000">
              <a:off x="260189" y="195827"/>
              <a:ext cx="177741" cy="687344"/>
              <a:chOff x="8535452" y="1335702"/>
              <a:chExt cx="177741" cy="687344"/>
            </a:xfrm>
          </p:grpSpPr>
          <p:sp>
            <p:nvSpPr>
              <p:cNvPr id="145" name="Google Shape;145;p7"/>
              <p:cNvSpPr/>
              <p:nvPr/>
            </p:nvSpPr>
            <p:spPr>
              <a:xfrm rot="10800000">
                <a:off x="8670077" y="154805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rot="10800000">
                <a:off x="8535452" y="1335702"/>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 name="Google Shape;147;p7"/>
          <p:cNvGrpSpPr/>
          <p:nvPr/>
        </p:nvGrpSpPr>
        <p:grpSpPr>
          <a:xfrm>
            <a:off x="-867949" y="-315450"/>
            <a:ext cx="10098949" cy="5241212"/>
            <a:chOff x="-867949" y="-315450"/>
            <a:chExt cx="10098949" cy="5241212"/>
          </a:xfrm>
        </p:grpSpPr>
        <p:sp>
          <p:nvSpPr>
            <p:cNvPr id="148" name="Google Shape;148;p7"/>
            <p:cNvSpPr/>
            <p:nvPr/>
          </p:nvSpPr>
          <p:spPr>
            <a:xfrm>
              <a:off x="6756300" y="4613375"/>
              <a:ext cx="2474700" cy="312375"/>
            </a:xfrm>
            <a:custGeom>
              <a:avLst/>
              <a:gdLst/>
              <a:ahLst/>
              <a:cxnLst/>
              <a:rect l="l" t="t" r="r" b="b"/>
              <a:pathLst>
                <a:path w="98988" h="12495" extrusionOk="0">
                  <a:moveTo>
                    <a:pt x="0" y="0"/>
                  </a:moveTo>
                  <a:lnTo>
                    <a:pt x="37363" y="0"/>
                  </a:lnTo>
                  <a:lnTo>
                    <a:pt x="49858" y="12495"/>
                  </a:lnTo>
                  <a:lnTo>
                    <a:pt x="98988" y="12495"/>
                  </a:lnTo>
                </a:path>
              </a:pathLst>
            </a:custGeom>
            <a:noFill/>
            <a:ln w="9525" cap="flat" cmpd="sng">
              <a:solidFill>
                <a:schemeClr val="accent1"/>
              </a:solidFill>
              <a:prstDash val="solid"/>
              <a:round/>
              <a:headEnd type="none" w="med" len="med"/>
              <a:tailEnd type="none" w="med" len="med"/>
            </a:ln>
          </p:spPr>
        </p:sp>
        <p:grpSp>
          <p:nvGrpSpPr>
            <p:cNvPr id="149" name="Google Shape;149;p7"/>
            <p:cNvGrpSpPr/>
            <p:nvPr/>
          </p:nvGrpSpPr>
          <p:grpSpPr>
            <a:xfrm rot="-5400000" flipH="1">
              <a:off x="8430782" y="4500446"/>
              <a:ext cx="493321" cy="357312"/>
              <a:chOff x="1722354" y="229144"/>
              <a:chExt cx="1748744" cy="1266614"/>
            </a:xfrm>
          </p:grpSpPr>
          <p:sp>
            <p:nvSpPr>
              <p:cNvPr id="150" name="Google Shape;150;p7"/>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7"/>
            <p:cNvSpPr/>
            <p:nvPr/>
          </p:nvSpPr>
          <p:spPr>
            <a:xfrm>
              <a:off x="-174975" y="-315450"/>
              <a:ext cx="1914059" cy="4400511"/>
            </a:xfrm>
            <a:custGeom>
              <a:avLst/>
              <a:gdLst/>
              <a:ahLst/>
              <a:cxnLst/>
              <a:rect l="l" t="t" r="r" b="b"/>
              <a:pathLst>
                <a:path w="55192" h="126889" extrusionOk="0">
                  <a:moveTo>
                    <a:pt x="0" y="126889"/>
                  </a:moveTo>
                  <a:lnTo>
                    <a:pt x="24140" y="102749"/>
                  </a:lnTo>
                  <a:lnTo>
                    <a:pt x="24140" y="42943"/>
                  </a:lnTo>
                  <a:lnTo>
                    <a:pt x="55192" y="25015"/>
                  </a:lnTo>
                  <a:lnTo>
                    <a:pt x="55192" y="0"/>
                  </a:lnTo>
                </a:path>
              </a:pathLst>
            </a:custGeom>
            <a:noFill/>
            <a:ln w="9525" cap="flat" cmpd="sng">
              <a:solidFill>
                <a:schemeClr val="accent1"/>
              </a:solidFill>
              <a:prstDash val="solid"/>
              <a:round/>
              <a:headEnd type="none" w="med" len="med"/>
              <a:tailEnd type="none" w="med" len="med"/>
            </a:ln>
          </p:spPr>
        </p:sp>
        <p:grpSp>
          <p:nvGrpSpPr>
            <p:cNvPr id="153" name="Google Shape;153;p7"/>
            <p:cNvGrpSpPr/>
            <p:nvPr/>
          </p:nvGrpSpPr>
          <p:grpSpPr>
            <a:xfrm rot="10800000">
              <a:off x="662657" y="2962921"/>
              <a:ext cx="493321" cy="357312"/>
              <a:chOff x="1722354" y="229144"/>
              <a:chExt cx="1748744" cy="1266614"/>
            </a:xfrm>
          </p:grpSpPr>
          <p:sp>
            <p:nvSpPr>
              <p:cNvPr id="154" name="Google Shape;154;p7"/>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no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7"/>
            <p:cNvGrpSpPr/>
            <p:nvPr/>
          </p:nvGrpSpPr>
          <p:grpSpPr>
            <a:xfrm>
              <a:off x="-867949" y="1748040"/>
              <a:ext cx="1530153" cy="273510"/>
              <a:chOff x="-6675" y="2881558"/>
              <a:chExt cx="9140700" cy="2059567"/>
            </a:xfrm>
          </p:grpSpPr>
          <p:cxnSp>
            <p:nvCxnSpPr>
              <p:cNvPr id="157" name="Google Shape;157;p7"/>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58" name="Google Shape;158;p7"/>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59" name="Google Shape;159;p7"/>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60" name="Google Shape;160;p7"/>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61" name="Google Shape;161;p7"/>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62" name="Google Shape;162;p7"/>
          <p:cNvGrpSpPr/>
          <p:nvPr/>
        </p:nvGrpSpPr>
        <p:grpSpPr>
          <a:xfrm>
            <a:off x="609462" y="-114064"/>
            <a:ext cx="8313331" cy="4565380"/>
            <a:chOff x="609462" y="-114064"/>
            <a:chExt cx="8313331" cy="4565380"/>
          </a:xfrm>
        </p:grpSpPr>
        <p:sp>
          <p:nvSpPr>
            <p:cNvPr id="163" name="Google Shape;163;p7"/>
            <p:cNvSpPr/>
            <p:nvPr/>
          </p:nvSpPr>
          <p:spPr>
            <a:xfrm rot="10800000">
              <a:off x="8882737" y="4010436"/>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rot="10800000">
              <a:off x="609462" y="-114064"/>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2317950" y="1307100"/>
            <a:ext cx="4508100" cy="1883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67" name="Google Shape;167;p8"/>
          <p:cNvGrpSpPr/>
          <p:nvPr/>
        </p:nvGrpSpPr>
        <p:grpSpPr>
          <a:xfrm rot="10800000">
            <a:off x="7395131" y="4086605"/>
            <a:ext cx="4791669" cy="923822"/>
            <a:chOff x="-78438" y="3775205"/>
            <a:chExt cx="4791669" cy="923822"/>
          </a:xfrm>
        </p:grpSpPr>
        <p:cxnSp>
          <p:nvCxnSpPr>
            <p:cNvPr id="168" name="Google Shape;168;p8"/>
            <p:cNvCxnSpPr/>
            <p:nvPr/>
          </p:nvCxnSpPr>
          <p:spPr>
            <a:xfrm>
              <a:off x="1857762" y="2762827"/>
              <a:ext cx="0" cy="3872400"/>
            </a:xfrm>
            <a:prstGeom prst="straightConnector1">
              <a:avLst/>
            </a:prstGeom>
            <a:noFill/>
            <a:ln w="9525" cap="flat" cmpd="sng">
              <a:solidFill>
                <a:schemeClr val="accent1"/>
              </a:solidFill>
              <a:prstDash val="solid"/>
              <a:round/>
              <a:headEnd type="none" w="med" len="med"/>
              <a:tailEnd type="none" w="med" len="med"/>
            </a:ln>
          </p:spPr>
        </p:cxnSp>
        <p:cxnSp>
          <p:nvCxnSpPr>
            <p:cNvPr id="169" name="Google Shape;169;p8"/>
            <p:cNvCxnSpPr/>
            <p:nvPr/>
          </p:nvCxnSpPr>
          <p:spPr>
            <a:xfrm rot="-5400000">
              <a:off x="3789591" y="3940627"/>
              <a:ext cx="764100" cy="752700"/>
            </a:xfrm>
            <a:prstGeom prst="straightConnector1">
              <a:avLst/>
            </a:prstGeom>
            <a:noFill/>
            <a:ln w="9525" cap="flat" cmpd="sng">
              <a:solidFill>
                <a:schemeClr val="accent1"/>
              </a:solidFill>
              <a:prstDash val="solid"/>
              <a:round/>
              <a:headEnd type="none" w="med" len="med"/>
              <a:tailEnd type="none" w="med" len="med"/>
            </a:ln>
          </p:spPr>
        </p:cxnSp>
        <p:sp>
          <p:nvSpPr>
            <p:cNvPr id="170" name="Google Shape;170;p8"/>
            <p:cNvSpPr/>
            <p:nvPr/>
          </p:nvSpPr>
          <p:spPr>
            <a:xfrm>
              <a:off x="4519806" y="3775205"/>
              <a:ext cx="193425" cy="191350"/>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8"/>
          <p:cNvGrpSpPr/>
          <p:nvPr/>
        </p:nvGrpSpPr>
        <p:grpSpPr>
          <a:xfrm>
            <a:off x="527082" y="3400311"/>
            <a:ext cx="8344568" cy="1243755"/>
            <a:chOff x="527082" y="3400311"/>
            <a:chExt cx="8344568" cy="1243755"/>
          </a:xfrm>
        </p:grpSpPr>
        <p:sp>
          <p:nvSpPr>
            <p:cNvPr id="172" name="Google Shape;172;p8"/>
            <p:cNvSpPr/>
            <p:nvPr/>
          </p:nvSpPr>
          <p:spPr>
            <a:xfrm flipH="1">
              <a:off x="527082" y="3400311"/>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rot="5400000" flipH="1">
              <a:off x="8631182" y="4403598"/>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8"/>
          <p:cNvGrpSpPr/>
          <p:nvPr/>
        </p:nvGrpSpPr>
        <p:grpSpPr>
          <a:xfrm>
            <a:off x="-3151463" y="-3408103"/>
            <a:ext cx="11831666" cy="9065208"/>
            <a:chOff x="-3151463" y="-3408103"/>
            <a:chExt cx="11831666" cy="9065208"/>
          </a:xfrm>
        </p:grpSpPr>
        <p:grpSp>
          <p:nvGrpSpPr>
            <p:cNvPr id="175" name="Google Shape;175;p8"/>
            <p:cNvGrpSpPr/>
            <p:nvPr/>
          </p:nvGrpSpPr>
          <p:grpSpPr>
            <a:xfrm rot="10800000" flipH="1">
              <a:off x="309699" y="2296620"/>
              <a:ext cx="681217" cy="3360485"/>
              <a:chOff x="1337800" y="-2525590"/>
              <a:chExt cx="1498167" cy="7390555"/>
            </a:xfrm>
          </p:grpSpPr>
          <p:cxnSp>
            <p:nvCxnSpPr>
              <p:cNvPr id="176" name="Google Shape;176;p8"/>
              <p:cNvCxnSpPr/>
              <p:nvPr/>
            </p:nvCxnSpPr>
            <p:spPr>
              <a:xfrm rot="10800000">
                <a:off x="1337800" y="-2525590"/>
                <a:ext cx="0" cy="5870700"/>
              </a:xfrm>
              <a:prstGeom prst="straightConnector1">
                <a:avLst/>
              </a:prstGeom>
              <a:noFill/>
              <a:ln w="9525" cap="flat" cmpd="sng">
                <a:solidFill>
                  <a:schemeClr val="lt1"/>
                </a:solidFill>
                <a:prstDash val="solid"/>
                <a:round/>
                <a:headEnd type="none" w="med" len="med"/>
                <a:tailEnd type="none" w="med" len="med"/>
              </a:ln>
            </p:spPr>
          </p:cxnSp>
          <p:cxnSp>
            <p:nvCxnSpPr>
              <p:cNvPr id="177" name="Google Shape;177;p8"/>
              <p:cNvCxnSpPr/>
              <p:nvPr/>
            </p:nvCxnSpPr>
            <p:spPr>
              <a:xfrm>
                <a:off x="1337800" y="3347125"/>
                <a:ext cx="1158600" cy="1141200"/>
              </a:xfrm>
              <a:prstGeom prst="straightConnector1">
                <a:avLst/>
              </a:prstGeom>
              <a:noFill/>
              <a:ln w="9525" cap="flat" cmpd="sng">
                <a:solidFill>
                  <a:schemeClr val="lt1"/>
                </a:solidFill>
                <a:prstDash val="solid"/>
                <a:round/>
                <a:headEnd type="none" w="med" len="med"/>
                <a:tailEnd type="none" w="med" len="med"/>
              </a:ln>
            </p:spPr>
          </p:cxnSp>
          <p:sp>
            <p:nvSpPr>
              <p:cNvPr id="178" name="Google Shape;178;p8"/>
              <p:cNvSpPr/>
              <p:nvPr/>
            </p:nvSpPr>
            <p:spPr>
              <a:xfrm rot="5400000">
                <a:off x="2412855" y="4441854"/>
                <a:ext cx="425397" cy="420826"/>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8"/>
            <p:cNvGrpSpPr/>
            <p:nvPr/>
          </p:nvGrpSpPr>
          <p:grpSpPr>
            <a:xfrm flipH="1">
              <a:off x="7998987" y="-1945430"/>
              <a:ext cx="681217" cy="3360485"/>
              <a:chOff x="1337800" y="-2525590"/>
              <a:chExt cx="1498167" cy="7390555"/>
            </a:xfrm>
          </p:grpSpPr>
          <p:cxnSp>
            <p:nvCxnSpPr>
              <p:cNvPr id="180" name="Google Shape;180;p8"/>
              <p:cNvCxnSpPr/>
              <p:nvPr/>
            </p:nvCxnSpPr>
            <p:spPr>
              <a:xfrm rot="10800000">
                <a:off x="1337800" y="-2525590"/>
                <a:ext cx="0" cy="5870700"/>
              </a:xfrm>
              <a:prstGeom prst="straightConnector1">
                <a:avLst/>
              </a:prstGeom>
              <a:noFill/>
              <a:ln w="9525" cap="flat" cmpd="sng">
                <a:solidFill>
                  <a:schemeClr val="accent2"/>
                </a:solidFill>
                <a:prstDash val="solid"/>
                <a:round/>
                <a:headEnd type="none" w="med" len="med"/>
                <a:tailEnd type="none" w="med" len="med"/>
              </a:ln>
            </p:spPr>
          </p:cxnSp>
          <p:cxnSp>
            <p:nvCxnSpPr>
              <p:cNvPr id="181" name="Google Shape;181;p8"/>
              <p:cNvCxnSpPr/>
              <p:nvPr/>
            </p:nvCxnSpPr>
            <p:spPr>
              <a:xfrm>
                <a:off x="1337800" y="3347125"/>
                <a:ext cx="1158600" cy="1141200"/>
              </a:xfrm>
              <a:prstGeom prst="straightConnector1">
                <a:avLst/>
              </a:prstGeom>
              <a:noFill/>
              <a:ln w="9525" cap="flat" cmpd="sng">
                <a:solidFill>
                  <a:schemeClr val="accent2"/>
                </a:solidFill>
                <a:prstDash val="solid"/>
                <a:round/>
                <a:headEnd type="none" w="med" len="med"/>
                <a:tailEnd type="none" w="med" len="med"/>
              </a:ln>
            </p:spPr>
          </p:cxnSp>
          <p:sp>
            <p:nvSpPr>
              <p:cNvPr id="182" name="Google Shape;182;p8"/>
              <p:cNvSpPr/>
              <p:nvPr/>
            </p:nvSpPr>
            <p:spPr>
              <a:xfrm rot="5400000">
                <a:off x="2412855" y="4441854"/>
                <a:ext cx="425397" cy="420826"/>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2"/>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8"/>
            <p:cNvGrpSpPr/>
            <p:nvPr/>
          </p:nvGrpSpPr>
          <p:grpSpPr>
            <a:xfrm rot="-5400000" flipH="1">
              <a:off x="-12066" y="-1786200"/>
              <a:ext cx="3859204" cy="615399"/>
              <a:chOff x="-6675" y="307100"/>
              <a:chExt cx="9140700" cy="4634025"/>
            </a:xfrm>
          </p:grpSpPr>
          <p:cxnSp>
            <p:nvCxnSpPr>
              <p:cNvPr id="184" name="Google Shape;184;p8"/>
              <p:cNvCxnSpPr/>
              <p:nvPr/>
            </p:nvCxnSpPr>
            <p:spPr>
              <a:xfrm>
                <a:off x="-6675" y="30710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85" name="Google Shape;185;p8"/>
              <p:cNvCxnSpPr/>
              <p:nvPr/>
            </p:nvCxnSpPr>
            <p:spPr>
              <a:xfrm>
                <a:off x="-6675" y="133688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86" name="Google Shape;186;p8"/>
              <p:cNvCxnSpPr/>
              <p:nvPr/>
            </p:nvCxnSpPr>
            <p:spPr>
              <a:xfrm>
                <a:off x="-6675" y="82199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87" name="Google Shape;187;p8"/>
              <p:cNvCxnSpPr/>
              <p:nvPr/>
            </p:nvCxnSpPr>
            <p:spPr>
              <a:xfrm>
                <a:off x="-6675" y="1851775"/>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88" name="Google Shape;188;p8"/>
              <p:cNvCxnSpPr/>
              <p:nvPr/>
            </p:nvCxnSpPr>
            <p:spPr>
              <a:xfrm>
                <a:off x="-6675" y="2366667"/>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89" name="Google Shape;189;p8"/>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90" name="Google Shape;190;p8"/>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91" name="Google Shape;191;p8"/>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92" name="Google Shape;192;p8"/>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193" name="Google Shape;193;p8"/>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sp>
          <p:nvSpPr>
            <p:cNvPr id="194" name="Google Shape;194;p8"/>
            <p:cNvSpPr/>
            <p:nvPr/>
          </p:nvSpPr>
          <p:spPr>
            <a:xfrm flipH="1">
              <a:off x="-3151463" y="451100"/>
              <a:ext cx="6471825" cy="764225"/>
            </a:xfrm>
            <a:custGeom>
              <a:avLst/>
              <a:gdLst/>
              <a:ahLst/>
              <a:cxnLst/>
              <a:rect l="l" t="t" r="r" b="b"/>
              <a:pathLst>
                <a:path w="258873" h="30569" extrusionOk="0">
                  <a:moveTo>
                    <a:pt x="0" y="0"/>
                  </a:moveTo>
                  <a:lnTo>
                    <a:pt x="76910" y="0"/>
                  </a:lnTo>
                  <a:lnTo>
                    <a:pt x="107480" y="30569"/>
                  </a:lnTo>
                  <a:lnTo>
                    <a:pt x="167406" y="30569"/>
                  </a:lnTo>
                  <a:lnTo>
                    <a:pt x="176418" y="14960"/>
                  </a:lnTo>
                  <a:lnTo>
                    <a:pt x="258873" y="14960"/>
                  </a:lnTo>
                  <a:lnTo>
                    <a:pt x="258873" y="10918"/>
                  </a:lnTo>
                </a:path>
              </a:pathLst>
            </a:custGeom>
            <a:noFill/>
            <a:ln w="9525" cap="flat" cmpd="sng">
              <a:solidFill>
                <a:schemeClr val="accent1"/>
              </a:solidFill>
              <a:prstDash val="solid"/>
              <a:round/>
              <a:headEnd type="none" w="med" len="med"/>
              <a:tailEnd type="none" w="med" len="med"/>
            </a:ln>
          </p:spPr>
        </p:sp>
      </p:grpSp>
      <p:grpSp>
        <p:nvGrpSpPr>
          <p:cNvPr id="195" name="Google Shape;195;p8"/>
          <p:cNvGrpSpPr/>
          <p:nvPr/>
        </p:nvGrpSpPr>
        <p:grpSpPr>
          <a:xfrm>
            <a:off x="547096" y="974375"/>
            <a:ext cx="9244448" cy="3848385"/>
            <a:chOff x="547096" y="974375"/>
            <a:chExt cx="9244448" cy="3848385"/>
          </a:xfrm>
        </p:grpSpPr>
        <p:grpSp>
          <p:nvGrpSpPr>
            <p:cNvPr id="196" name="Google Shape;196;p8"/>
            <p:cNvGrpSpPr/>
            <p:nvPr/>
          </p:nvGrpSpPr>
          <p:grpSpPr>
            <a:xfrm>
              <a:off x="547096" y="3571493"/>
              <a:ext cx="9010768" cy="1251268"/>
              <a:chOff x="547096" y="3571493"/>
              <a:chExt cx="9010768" cy="1251268"/>
            </a:xfrm>
          </p:grpSpPr>
          <p:grpSp>
            <p:nvGrpSpPr>
              <p:cNvPr id="197" name="Google Shape;197;p8"/>
              <p:cNvGrpSpPr/>
              <p:nvPr/>
            </p:nvGrpSpPr>
            <p:grpSpPr>
              <a:xfrm>
                <a:off x="547096" y="3613321"/>
                <a:ext cx="269696" cy="1209440"/>
                <a:chOff x="803996" y="3613321"/>
                <a:chExt cx="269696" cy="1209440"/>
              </a:xfrm>
            </p:grpSpPr>
            <p:sp>
              <p:nvSpPr>
                <p:cNvPr id="198" name="Google Shape;198;p8"/>
                <p:cNvSpPr/>
                <p:nvPr/>
              </p:nvSpPr>
              <p:spPr>
                <a:xfrm rot="10800000" flipH="1">
                  <a:off x="803996" y="4347766"/>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rot="10800000" flipH="1">
                  <a:off x="998591" y="3613321"/>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8"/>
              <p:cNvGrpSpPr/>
              <p:nvPr/>
            </p:nvGrpSpPr>
            <p:grpSpPr>
              <a:xfrm rot="5400000">
                <a:off x="8818296" y="3101621"/>
                <a:ext cx="269696" cy="1209440"/>
                <a:chOff x="803996" y="3613321"/>
                <a:chExt cx="269696" cy="1209440"/>
              </a:xfrm>
            </p:grpSpPr>
            <p:sp>
              <p:nvSpPr>
                <p:cNvPr id="201" name="Google Shape;201;p8"/>
                <p:cNvSpPr/>
                <p:nvPr/>
              </p:nvSpPr>
              <p:spPr>
                <a:xfrm rot="10800000" flipH="1">
                  <a:off x="803996" y="4347766"/>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rot="10800000" flipH="1">
                  <a:off x="998591" y="3613321"/>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 name="Google Shape;203;p8"/>
            <p:cNvGrpSpPr/>
            <p:nvPr/>
          </p:nvGrpSpPr>
          <p:grpSpPr>
            <a:xfrm>
              <a:off x="8680200" y="974375"/>
              <a:ext cx="1111343" cy="1111343"/>
              <a:chOff x="8307725" y="278700"/>
              <a:chExt cx="1111343" cy="1111343"/>
            </a:xfrm>
          </p:grpSpPr>
          <p:sp>
            <p:nvSpPr>
              <p:cNvPr id="204" name="Google Shape;204;p8"/>
              <p:cNvSpPr/>
              <p:nvPr/>
            </p:nvSpPr>
            <p:spPr>
              <a:xfrm>
                <a:off x="8307725" y="278700"/>
                <a:ext cx="1111343" cy="1111343"/>
              </a:xfrm>
              <a:custGeom>
                <a:avLst/>
                <a:gdLst/>
                <a:ahLst/>
                <a:cxnLst/>
                <a:rect l="l" t="t" r="r" b="b"/>
                <a:pathLst>
                  <a:path w="17396" h="17396" fill="none" extrusionOk="0">
                    <a:moveTo>
                      <a:pt x="8698" y="1"/>
                    </a:moveTo>
                    <a:cubicBezTo>
                      <a:pt x="13503" y="1"/>
                      <a:pt x="17395" y="3893"/>
                      <a:pt x="17395" y="8698"/>
                    </a:cubicBezTo>
                    <a:cubicBezTo>
                      <a:pt x="17395" y="13496"/>
                      <a:pt x="13503" y="17396"/>
                      <a:pt x="8698" y="17396"/>
                    </a:cubicBezTo>
                    <a:cubicBezTo>
                      <a:pt x="3900" y="17396"/>
                      <a:pt x="1" y="13496"/>
                      <a:pt x="1" y="8698"/>
                    </a:cubicBezTo>
                    <a:cubicBezTo>
                      <a:pt x="1" y="3893"/>
                      <a:pt x="3900" y="1"/>
                      <a:pt x="8698" y="1"/>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8481362" y="452337"/>
                <a:ext cx="764065" cy="762212"/>
              </a:xfrm>
              <a:custGeom>
                <a:avLst/>
                <a:gdLst/>
                <a:ahLst/>
                <a:cxnLst/>
                <a:rect l="l" t="t" r="r" b="b"/>
                <a:pathLst>
                  <a:path w="11960" h="11931" fill="none" extrusionOk="0">
                    <a:moveTo>
                      <a:pt x="5980" y="1"/>
                    </a:moveTo>
                    <a:cubicBezTo>
                      <a:pt x="9271" y="1"/>
                      <a:pt x="11960" y="2653"/>
                      <a:pt x="11960" y="5980"/>
                    </a:cubicBezTo>
                    <a:cubicBezTo>
                      <a:pt x="11960" y="9271"/>
                      <a:pt x="9271" y="11931"/>
                      <a:pt x="5980" y="11931"/>
                    </a:cubicBezTo>
                    <a:cubicBezTo>
                      <a:pt x="2690" y="11931"/>
                      <a:pt x="1" y="9271"/>
                      <a:pt x="1" y="5980"/>
                    </a:cubicBezTo>
                    <a:cubicBezTo>
                      <a:pt x="1" y="2653"/>
                      <a:pt x="2690" y="1"/>
                      <a:pt x="5980" y="1"/>
                    </a:cubicBezTo>
                    <a:close/>
                  </a:path>
                </a:pathLst>
              </a:custGeom>
              <a:noFill/>
              <a:ln w="9525" cap="flat" cmpd="sng">
                <a:solidFill>
                  <a:schemeClr val="accent2"/>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sp>
        <p:nvSpPr>
          <p:cNvPr id="207" name="Google Shape;207;p9"/>
          <p:cNvSpPr txBox="1">
            <a:spLocks noGrp="1"/>
          </p:cNvSpPr>
          <p:nvPr>
            <p:ph type="title"/>
          </p:nvPr>
        </p:nvSpPr>
        <p:spPr>
          <a:xfrm>
            <a:off x="2135550" y="1857350"/>
            <a:ext cx="4872900" cy="124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7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08" name="Google Shape;208;p9"/>
          <p:cNvSpPr txBox="1">
            <a:spLocks noGrp="1"/>
          </p:cNvSpPr>
          <p:nvPr>
            <p:ph type="subTitle" idx="1"/>
          </p:nvPr>
        </p:nvSpPr>
        <p:spPr>
          <a:xfrm>
            <a:off x="2135550" y="3106975"/>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Font typeface="Hanken Grotesk"/>
              <a:buNone/>
              <a:defRPr sz="1600">
                <a:latin typeface="Hanken Grotesk"/>
                <a:ea typeface="Hanken Grotesk"/>
                <a:cs typeface="Hanken Grotesk"/>
                <a:sym typeface="Hanken Grotesk"/>
              </a:defRPr>
            </a:lvl2pPr>
            <a:lvl3pPr lvl="2" algn="ctr" rtl="0">
              <a:lnSpc>
                <a:spcPct val="100000"/>
              </a:lnSpc>
              <a:spcBef>
                <a:spcPts val="0"/>
              </a:spcBef>
              <a:spcAft>
                <a:spcPts val="0"/>
              </a:spcAft>
              <a:buSzPts val="1600"/>
              <a:buFont typeface="Hanken Grotesk"/>
              <a:buNone/>
              <a:defRPr sz="1600">
                <a:latin typeface="Hanken Grotesk"/>
                <a:ea typeface="Hanken Grotesk"/>
                <a:cs typeface="Hanken Grotesk"/>
                <a:sym typeface="Hanken Grotesk"/>
              </a:defRPr>
            </a:lvl3pPr>
            <a:lvl4pPr lvl="3" algn="ctr" rtl="0">
              <a:lnSpc>
                <a:spcPct val="100000"/>
              </a:lnSpc>
              <a:spcBef>
                <a:spcPts val="0"/>
              </a:spcBef>
              <a:spcAft>
                <a:spcPts val="0"/>
              </a:spcAft>
              <a:buSzPts val="1600"/>
              <a:buFont typeface="Hanken Grotesk"/>
              <a:buNone/>
              <a:defRPr sz="1600">
                <a:latin typeface="Hanken Grotesk"/>
                <a:ea typeface="Hanken Grotesk"/>
                <a:cs typeface="Hanken Grotesk"/>
                <a:sym typeface="Hanken Grotesk"/>
              </a:defRPr>
            </a:lvl4pPr>
            <a:lvl5pPr lvl="4" algn="ctr" rtl="0">
              <a:lnSpc>
                <a:spcPct val="100000"/>
              </a:lnSpc>
              <a:spcBef>
                <a:spcPts val="0"/>
              </a:spcBef>
              <a:spcAft>
                <a:spcPts val="0"/>
              </a:spcAft>
              <a:buSzPts val="1600"/>
              <a:buFont typeface="Hanken Grotesk"/>
              <a:buNone/>
              <a:defRPr sz="1600">
                <a:latin typeface="Hanken Grotesk"/>
                <a:ea typeface="Hanken Grotesk"/>
                <a:cs typeface="Hanken Grotesk"/>
                <a:sym typeface="Hanken Grotesk"/>
              </a:defRPr>
            </a:lvl5pPr>
            <a:lvl6pPr lvl="5" algn="ctr" rtl="0">
              <a:lnSpc>
                <a:spcPct val="100000"/>
              </a:lnSpc>
              <a:spcBef>
                <a:spcPts val="0"/>
              </a:spcBef>
              <a:spcAft>
                <a:spcPts val="0"/>
              </a:spcAft>
              <a:buSzPts val="1600"/>
              <a:buFont typeface="Hanken Grotesk"/>
              <a:buNone/>
              <a:defRPr sz="1600">
                <a:latin typeface="Hanken Grotesk"/>
                <a:ea typeface="Hanken Grotesk"/>
                <a:cs typeface="Hanken Grotesk"/>
                <a:sym typeface="Hanken Grotesk"/>
              </a:defRPr>
            </a:lvl6pPr>
            <a:lvl7pPr lvl="6" algn="ctr" rtl="0">
              <a:lnSpc>
                <a:spcPct val="100000"/>
              </a:lnSpc>
              <a:spcBef>
                <a:spcPts val="0"/>
              </a:spcBef>
              <a:spcAft>
                <a:spcPts val="0"/>
              </a:spcAft>
              <a:buSzPts val="1600"/>
              <a:buFont typeface="Hanken Grotesk"/>
              <a:buNone/>
              <a:defRPr sz="1600">
                <a:latin typeface="Hanken Grotesk"/>
                <a:ea typeface="Hanken Grotesk"/>
                <a:cs typeface="Hanken Grotesk"/>
                <a:sym typeface="Hanken Grotesk"/>
              </a:defRPr>
            </a:lvl7pPr>
            <a:lvl8pPr lvl="7" algn="ctr" rtl="0">
              <a:lnSpc>
                <a:spcPct val="100000"/>
              </a:lnSpc>
              <a:spcBef>
                <a:spcPts val="0"/>
              </a:spcBef>
              <a:spcAft>
                <a:spcPts val="0"/>
              </a:spcAft>
              <a:buSzPts val="1600"/>
              <a:buFont typeface="Hanken Grotesk"/>
              <a:buNone/>
              <a:defRPr sz="1600">
                <a:latin typeface="Hanken Grotesk"/>
                <a:ea typeface="Hanken Grotesk"/>
                <a:cs typeface="Hanken Grotesk"/>
                <a:sym typeface="Hanken Grotesk"/>
              </a:defRPr>
            </a:lvl8pPr>
            <a:lvl9pPr lvl="8" algn="ctr" rtl="0">
              <a:lnSpc>
                <a:spcPct val="100000"/>
              </a:lnSpc>
              <a:spcBef>
                <a:spcPts val="0"/>
              </a:spcBef>
              <a:spcAft>
                <a:spcPts val="0"/>
              </a:spcAft>
              <a:buSzPts val="1600"/>
              <a:buFont typeface="Hanken Grotesk"/>
              <a:buNone/>
              <a:defRPr sz="1600">
                <a:latin typeface="Hanken Grotesk"/>
                <a:ea typeface="Hanken Grotesk"/>
                <a:cs typeface="Hanken Grotesk"/>
                <a:sym typeface="Hanken Grotesk"/>
              </a:defRPr>
            </a:lvl9pPr>
          </a:lstStyle>
          <a:p>
            <a:endParaRPr/>
          </a:p>
        </p:txBody>
      </p:sp>
      <p:sp>
        <p:nvSpPr>
          <p:cNvPr id="209" name="Google Shape;209;p9"/>
          <p:cNvSpPr/>
          <p:nvPr/>
        </p:nvSpPr>
        <p:spPr>
          <a:xfrm>
            <a:off x="9336712" y="713511"/>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9"/>
          <p:cNvGrpSpPr/>
          <p:nvPr/>
        </p:nvGrpSpPr>
        <p:grpSpPr>
          <a:xfrm>
            <a:off x="-2757425" y="-2776080"/>
            <a:ext cx="12134200" cy="9442910"/>
            <a:chOff x="-2757425" y="-2776080"/>
            <a:chExt cx="12134200" cy="9442910"/>
          </a:xfrm>
        </p:grpSpPr>
        <p:grpSp>
          <p:nvGrpSpPr>
            <p:cNvPr id="211" name="Google Shape;211;p9"/>
            <p:cNvGrpSpPr/>
            <p:nvPr/>
          </p:nvGrpSpPr>
          <p:grpSpPr>
            <a:xfrm rot="-5400000" flipH="1">
              <a:off x="-1755963" y="657655"/>
              <a:ext cx="4791669" cy="923822"/>
              <a:chOff x="-78438" y="3775205"/>
              <a:chExt cx="4791669" cy="923822"/>
            </a:xfrm>
          </p:grpSpPr>
          <p:cxnSp>
            <p:nvCxnSpPr>
              <p:cNvPr id="212" name="Google Shape;212;p9"/>
              <p:cNvCxnSpPr/>
              <p:nvPr/>
            </p:nvCxnSpPr>
            <p:spPr>
              <a:xfrm>
                <a:off x="1857762" y="2762827"/>
                <a:ext cx="0" cy="3872400"/>
              </a:xfrm>
              <a:prstGeom prst="straightConnector1">
                <a:avLst/>
              </a:prstGeom>
              <a:noFill/>
              <a:ln w="9525" cap="flat" cmpd="sng">
                <a:solidFill>
                  <a:schemeClr val="accent1"/>
                </a:solidFill>
                <a:prstDash val="solid"/>
                <a:round/>
                <a:headEnd type="none" w="med" len="med"/>
                <a:tailEnd type="none" w="med" len="med"/>
              </a:ln>
            </p:spPr>
          </p:cxnSp>
          <p:cxnSp>
            <p:nvCxnSpPr>
              <p:cNvPr id="213" name="Google Shape;213;p9"/>
              <p:cNvCxnSpPr/>
              <p:nvPr/>
            </p:nvCxnSpPr>
            <p:spPr>
              <a:xfrm rot="-5400000">
                <a:off x="3789591" y="3940627"/>
                <a:ext cx="764100" cy="752700"/>
              </a:xfrm>
              <a:prstGeom prst="straightConnector1">
                <a:avLst/>
              </a:prstGeom>
              <a:noFill/>
              <a:ln w="9525" cap="flat" cmpd="sng">
                <a:solidFill>
                  <a:schemeClr val="accent1"/>
                </a:solidFill>
                <a:prstDash val="solid"/>
                <a:round/>
                <a:headEnd type="none" w="med" len="med"/>
                <a:tailEnd type="none" w="med" len="med"/>
              </a:ln>
            </p:spPr>
          </p:cxnSp>
          <p:sp>
            <p:nvSpPr>
              <p:cNvPr id="214" name="Google Shape;214;p9"/>
              <p:cNvSpPr/>
              <p:nvPr/>
            </p:nvSpPr>
            <p:spPr>
              <a:xfrm>
                <a:off x="4519806" y="3775205"/>
                <a:ext cx="193425" cy="191350"/>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9"/>
            <p:cNvGrpSpPr/>
            <p:nvPr/>
          </p:nvGrpSpPr>
          <p:grpSpPr>
            <a:xfrm rot="10800000">
              <a:off x="8695559" y="3306345"/>
              <a:ext cx="681217" cy="3360485"/>
              <a:chOff x="1337800" y="-2525590"/>
              <a:chExt cx="1498167" cy="7390555"/>
            </a:xfrm>
          </p:grpSpPr>
          <p:cxnSp>
            <p:nvCxnSpPr>
              <p:cNvPr id="216" name="Google Shape;216;p9"/>
              <p:cNvCxnSpPr/>
              <p:nvPr/>
            </p:nvCxnSpPr>
            <p:spPr>
              <a:xfrm rot="10800000">
                <a:off x="1337800" y="-2525590"/>
                <a:ext cx="0" cy="5870700"/>
              </a:xfrm>
              <a:prstGeom prst="straightConnector1">
                <a:avLst/>
              </a:prstGeom>
              <a:noFill/>
              <a:ln w="9525" cap="flat" cmpd="sng">
                <a:solidFill>
                  <a:schemeClr val="lt1"/>
                </a:solidFill>
                <a:prstDash val="solid"/>
                <a:round/>
                <a:headEnd type="none" w="med" len="med"/>
                <a:tailEnd type="none" w="med" len="med"/>
              </a:ln>
            </p:spPr>
          </p:cxnSp>
          <p:cxnSp>
            <p:nvCxnSpPr>
              <p:cNvPr id="217" name="Google Shape;217;p9"/>
              <p:cNvCxnSpPr/>
              <p:nvPr/>
            </p:nvCxnSpPr>
            <p:spPr>
              <a:xfrm>
                <a:off x="1337800" y="3347125"/>
                <a:ext cx="1158600" cy="1141200"/>
              </a:xfrm>
              <a:prstGeom prst="straightConnector1">
                <a:avLst/>
              </a:prstGeom>
              <a:noFill/>
              <a:ln w="9525" cap="flat" cmpd="sng">
                <a:solidFill>
                  <a:schemeClr val="lt1"/>
                </a:solidFill>
                <a:prstDash val="solid"/>
                <a:round/>
                <a:headEnd type="none" w="med" len="med"/>
                <a:tailEnd type="none" w="med" len="med"/>
              </a:ln>
            </p:spPr>
          </p:cxnSp>
          <p:sp>
            <p:nvSpPr>
              <p:cNvPr id="218" name="Google Shape;218;p9"/>
              <p:cNvSpPr/>
              <p:nvPr/>
            </p:nvSpPr>
            <p:spPr>
              <a:xfrm rot="5400000">
                <a:off x="2412855" y="4441854"/>
                <a:ext cx="425397" cy="420826"/>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9"/>
            <p:cNvGrpSpPr/>
            <p:nvPr/>
          </p:nvGrpSpPr>
          <p:grpSpPr>
            <a:xfrm>
              <a:off x="146409" y="-2776080"/>
              <a:ext cx="681217" cy="3360485"/>
              <a:chOff x="1337800" y="-2525590"/>
              <a:chExt cx="1498167" cy="7390555"/>
            </a:xfrm>
          </p:grpSpPr>
          <p:cxnSp>
            <p:nvCxnSpPr>
              <p:cNvPr id="220" name="Google Shape;220;p9"/>
              <p:cNvCxnSpPr/>
              <p:nvPr/>
            </p:nvCxnSpPr>
            <p:spPr>
              <a:xfrm rot="10800000">
                <a:off x="1337800" y="-2525590"/>
                <a:ext cx="0" cy="5870700"/>
              </a:xfrm>
              <a:prstGeom prst="straightConnector1">
                <a:avLst/>
              </a:prstGeom>
              <a:noFill/>
              <a:ln w="9525" cap="flat" cmpd="sng">
                <a:solidFill>
                  <a:schemeClr val="accent2"/>
                </a:solidFill>
                <a:prstDash val="solid"/>
                <a:round/>
                <a:headEnd type="none" w="med" len="med"/>
                <a:tailEnd type="none" w="med" len="med"/>
              </a:ln>
            </p:spPr>
          </p:cxnSp>
          <p:cxnSp>
            <p:nvCxnSpPr>
              <p:cNvPr id="221" name="Google Shape;221;p9"/>
              <p:cNvCxnSpPr/>
              <p:nvPr/>
            </p:nvCxnSpPr>
            <p:spPr>
              <a:xfrm>
                <a:off x="1337800" y="3347125"/>
                <a:ext cx="1158600" cy="1141200"/>
              </a:xfrm>
              <a:prstGeom prst="straightConnector1">
                <a:avLst/>
              </a:prstGeom>
              <a:noFill/>
              <a:ln w="9525" cap="flat" cmpd="sng">
                <a:solidFill>
                  <a:schemeClr val="accent2"/>
                </a:solidFill>
                <a:prstDash val="solid"/>
                <a:round/>
                <a:headEnd type="none" w="med" len="med"/>
                <a:tailEnd type="none" w="med" len="med"/>
              </a:ln>
            </p:spPr>
          </p:cxnSp>
          <p:sp>
            <p:nvSpPr>
              <p:cNvPr id="222" name="Google Shape;222;p9"/>
              <p:cNvSpPr/>
              <p:nvPr/>
            </p:nvSpPr>
            <p:spPr>
              <a:xfrm rot="5400000">
                <a:off x="2412855" y="4441854"/>
                <a:ext cx="425397" cy="420826"/>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2"/>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9"/>
            <p:cNvGrpSpPr/>
            <p:nvPr/>
          </p:nvGrpSpPr>
          <p:grpSpPr>
            <a:xfrm>
              <a:off x="-2757425" y="811862"/>
              <a:ext cx="3859204" cy="615399"/>
              <a:chOff x="-6675" y="307100"/>
              <a:chExt cx="9140700" cy="4634025"/>
            </a:xfrm>
          </p:grpSpPr>
          <p:cxnSp>
            <p:nvCxnSpPr>
              <p:cNvPr id="224" name="Google Shape;224;p9"/>
              <p:cNvCxnSpPr/>
              <p:nvPr/>
            </p:nvCxnSpPr>
            <p:spPr>
              <a:xfrm>
                <a:off x="-6675" y="30710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25" name="Google Shape;225;p9"/>
              <p:cNvCxnSpPr/>
              <p:nvPr/>
            </p:nvCxnSpPr>
            <p:spPr>
              <a:xfrm>
                <a:off x="-6675" y="133688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26" name="Google Shape;226;p9"/>
              <p:cNvCxnSpPr/>
              <p:nvPr/>
            </p:nvCxnSpPr>
            <p:spPr>
              <a:xfrm>
                <a:off x="-6675" y="82199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27" name="Google Shape;227;p9"/>
              <p:cNvCxnSpPr/>
              <p:nvPr/>
            </p:nvCxnSpPr>
            <p:spPr>
              <a:xfrm>
                <a:off x="-6675" y="1851775"/>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28" name="Google Shape;228;p9"/>
              <p:cNvCxnSpPr/>
              <p:nvPr/>
            </p:nvCxnSpPr>
            <p:spPr>
              <a:xfrm>
                <a:off x="-6675" y="2366667"/>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29" name="Google Shape;229;p9"/>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30" name="Google Shape;230;p9"/>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31" name="Google Shape;231;p9"/>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32" name="Google Shape;232;p9"/>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33" name="Google Shape;233;p9"/>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sp>
          <p:nvSpPr>
            <p:cNvPr id="234" name="Google Shape;234;p9"/>
            <p:cNvSpPr/>
            <p:nvPr/>
          </p:nvSpPr>
          <p:spPr>
            <a:xfrm rot="5400000">
              <a:off x="5637675" y="2986700"/>
              <a:ext cx="6471825" cy="764225"/>
            </a:xfrm>
            <a:custGeom>
              <a:avLst/>
              <a:gdLst/>
              <a:ahLst/>
              <a:cxnLst/>
              <a:rect l="l" t="t" r="r" b="b"/>
              <a:pathLst>
                <a:path w="258873" h="30569" extrusionOk="0">
                  <a:moveTo>
                    <a:pt x="0" y="0"/>
                  </a:moveTo>
                  <a:lnTo>
                    <a:pt x="76910" y="0"/>
                  </a:lnTo>
                  <a:lnTo>
                    <a:pt x="107480" y="30569"/>
                  </a:lnTo>
                  <a:lnTo>
                    <a:pt x="167406" y="30569"/>
                  </a:lnTo>
                  <a:lnTo>
                    <a:pt x="176418" y="14960"/>
                  </a:lnTo>
                  <a:lnTo>
                    <a:pt x="258873" y="14960"/>
                  </a:lnTo>
                  <a:lnTo>
                    <a:pt x="258873" y="10918"/>
                  </a:lnTo>
                </a:path>
              </a:pathLst>
            </a:custGeom>
            <a:noFill/>
            <a:ln w="9525" cap="flat" cmpd="sng">
              <a:solidFill>
                <a:schemeClr val="accent1"/>
              </a:solidFill>
              <a:prstDash val="solid"/>
              <a:round/>
              <a:headEnd type="none" w="med" len="med"/>
              <a:tailEnd type="none" w="med" len="med"/>
            </a:ln>
          </p:spPr>
        </p:sp>
      </p:grpSp>
      <p:grpSp>
        <p:nvGrpSpPr>
          <p:cNvPr id="235" name="Google Shape;235;p9"/>
          <p:cNvGrpSpPr/>
          <p:nvPr/>
        </p:nvGrpSpPr>
        <p:grpSpPr>
          <a:xfrm>
            <a:off x="-157525" y="1684573"/>
            <a:ext cx="8689055" cy="440880"/>
            <a:chOff x="-157525" y="1684573"/>
            <a:chExt cx="8689055" cy="440880"/>
          </a:xfrm>
        </p:grpSpPr>
        <p:sp>
          <p:nvSpPr>
            <p:cNvPr id="236" name="Google Shape;236;p9"/>
            <p:cNvSpPr/>
            <p:nvPr/>
          </p:nvSpPr>
          <p:spPr>
            <a:xfrm>
              <a:off x="8491475" y="1684573"/>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rot="-5400000">
              <a:off x="42887" y="1724936"/>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9"/>
          <p:cNvGrpSpPr/>
          <p:nvPr/>
        </p:nvGrpSpPr>
        <p:grpSpPr>
          <a:xfrm>
            <a:off x="-350826" y="649496"/>
            <a:ext cx="9280380" cy="5170923"/>
            <a:chOff x="-350826" y="649496"/>
            <a:chExt cx="9280380" cy="5170923"/>
          </a:xfrm>
        </p:grpSpPr>
        <p:grpSp>
          <p:nvGrpSpPr>
            <p:cNvPr id="239" name="Google Shape;239;p9"/>
            <p:cNvGrpSpPr/>
            <p:nvPr/>
          </p:nvGrpSpPr>
          <p:grpSpPr>
            <a:xfrm>
              <a:off x="-350826" y="649496"/>
              <a:ext cx="9280380" cy="1759405"/>
              <a:chOff x="-350826" y="649496"/>
              <a:chExt cx="9280380" cy="1759405"/>
            </a:xfrm>
          </p:grpSpPr>
          <p:sp>
            <p:nvSpPr>
              <p:cNvPr id="240" name="Google Shape;240;p9"/>
              <p:cNvSpPr/>
              <p:nvPr/>
            </p:nvSpPr>
            <p:spPr>
              <a:xfrm rot="10800000">
                <a:off x="8886438" y="1209591"/>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rot="10800000">
                <a:off x="8695083" y="649496"/>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rot="5400000">
                <a:off x="425209" y="1958491"/>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rot="5400000">
                <a:off x="25375" y="1957600"/>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9"/>
            <p:cNvGrpSpPr/>
            <p:nvPr/>
          </p:nvGrpSpPr>
          <p:grpSpPr>
            <a:xfrm>
              <a:off x="7280000" y="4709075"/>
              <a:ext cx="1111343" cy="1111343"/>
              <a:chOff x="8307725" y="278700"/>
              <a:chExt cx="1111343" cy="1111343"/>
            </a:xfrm>
          </p:grpSpPr>
          <p:sp>
            <p:nvSpPr>
              <p:cNvPr id="245" name="Google Shape;245;p9"/>
              <p:cNvSpPr/>
              <p:nvPr/>
            </p:nvSpPr>
            <p:spPr>
              <a:xfrm>
                <a:off x="8307725" y="278700"/>
                <a:ext cx="1111343" cy="1111343"/>
              </a:xfrm>
              <a:custGeom>
                <a:avLst/>
                <a:gdLst/>
                <a:ahLst/>
                <a:cxnLst/>
                <a:rect l="l" t="t" r="r" b="b"/>
                <a:pathLst>
                  <a:path w="17396" h="17396" fill="none" extrusionOk="0">
                    <a:moveTo>
                      <a:pt x="8698" y="1"/>
                    </a:moveTo>
                    <a:cubicBezTo>
                      <a:pt x="13503" y="1"/>
                      <a:pt x="17395" y="3893"/>
                      <a:pt x="17395" y="8698"/>
                    </a:cubicBezTo>
                    <a:cubicBezTo>
                      <a:pt x="17395" y="13496"/>
                      <a:pt x="13503" y="17396"/>
                      <a:pt x="8698" y="17396"/>
                    </a:cubicBezTo>
                    <a:cubicBezTo>
                      <a:pt x="3900" y="17396"/>
                      <a:pt x="1" y="13496"/>
                      <a:pt x="1" y="8698"/>
                    </a:cubicBezTo>
                    <a:cubicBezTo>
                      <a:pt x="1" y="3893"/>
                      <a:pt x="3900" y="1"/>
                      <a:pt x="8698" y="1"/>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8481362" y="452337"/>
                <a:ext cx="764065" cy="762212"/>
              </a:xfrm>
              <a:custGeom>
                <a:avLst/>
                <a:gdLst/>
                <a:ahLst/>
                <a:cxnLst/>
                <a:rect l="l" t="t" r="r" b="b"/>
                <a:pathLst>
                  <a:path w="11960" h="11931" fill="none" extrusionOk="0">
                    <a:moveTo>
                      <a:pt x="5980" y="1"/>
                    </a:moveTo>
                    <a:cubicBezTo>
                      <a:pt x="9271" y="1"/>
                      <a:pt x="11960" y="2653"/>
                      <a:pt x="11960" y="5980"/>
                    </a:cubicBezTo>
                    <a:cubicBezTo>
                      <a:pt x="11960" y="9271"/>
                      <a:pt x="9271" y="11931"/>
                      <a:pt x="5980" y="11931"/>
                    </a:cubicBezTo>
                    <a:cubicBezTo>
                      <a:pt x="2690" y="11931"/>
                      <a:pt x="1" y="9271"/>
                      <a:pt x="1" y="5980"/>
                    </a:cubicBezTo>
                    <a:cubicBezTo>
                      <a:pt x="1" y="2653"/>
                      <a:pt x="2690" y="1"/>
                      <a:pt x="5980" y="1"/>
                    </a:cubicBezTo>
                    <a:close/>
                  </a:path>
                </a:pathLst>
              </a:custGeom>
              <a:noFill/>
              <a:ln w="9525" cap="flat" cmpd="sng">
                <a:solidFill>
                  <a:schemeClr val="accent2"/>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7"/>
        <p:cNvGrpSpPr/>
        <p:nvPr/>
      </p:nvGrpSpPr>
      <p:grpSpPr>
        <a:xfrm>
          <a:off x="0" y="0"/>
          <a:ext cx="0" cy="0"/>
          <a:chOff x="0" y="0"/>
          <a:chExt cx="0" cy="0"/>
        </a:xfrm>
      </p:grpSpPr>
      <p:sp>
        <p:nvSpPr>
          <p:cNvPr id="248" name="Google Shape;248;p10"/>
          <p:cNvSpPr txBox="1">
            <a:spLocks noGrp="1"/>
          </p:cNvSpPr>
          <p:nvPr>
            <p:ph type="title"/>
          </p:nvPr>
        </p:nvSpPr>
        <p:spPr>
          <a:xfrm>
            <a:off x="720000" y="4014450"/>
            <a:ext cx="7704000" cy="572700"/>
          </a:xfrm>
          <a:prstGeom prst="rect">
            <a:avLst/>
          </a:prstGeom>
          <a:solidFill>
            <a:schemeClr val="dk2"/>
          </a:solidFill>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249" name="Google Shape;249;p10"/>
          <p:cNvGrpSpPr/>
          <p:nvPr/>
        </p:nvGrpSpPr>
        <p:grpSpPr>
          <a:xfrm>
            <a:off x="-2466243" y="-2869459"/>
            <a:ext cx="11395878" cy="4597207"/>
            <a:chOff x="-2466243" y="-2869459"/>
            <a:chExt cx="11395878" cy="4597207"/>
          </a:xfrm>
        </p:grpSpPr>
        <p:grpSp>
          <p:nvGrpSpPr>
            <p:cNvPr id="250" name="Google Shape;250;p10"/>
            <p:cNvGrpSpPr/>
            <p:nvPr/>
          </p:nvGrpSpPr>
          <p:grpSpPr>
            <a:xfrm>
              <a:off x="-2466243" y="364624"/>
              <a:ext cx="4486819" cy="625122"/>
              <a:chOff x="-78438" y="4073905"/>
              <a:chExt cx="4486819" cy="625122"/>
            </a:xfrm>
          </p:grpSpPr>
          <p:cxnSp>
            <p:nvCxnSpPr>
              <p:cNvPr id="251" name="Google Shape;251;p10"/>
              <p:cNvCxnSpPr/>
              <p:nvPr/>
            </p:nvCxnSpPr>
            <p:spPr>
              <a:xfrm>
                <a:off x="1857762" y="2762827"/>
                <a:ext cx="0" cy="3872400"/>
              </a:xfrm>
              <a:prstGeom prst="straightConnector1">
                <a:avLst/>
              </a:prstGeom>
              <a:noFill/>
              <a:ln w="9525" cap="flat" cmpd="sng">
                <a:solidFill>
                  <a:schemeClr val="accent1"/>
                </a:solidFill>
                <a:prstDash val="solid"/>
                <a:round/>
                <a:headEnd type="none" w="med" len="med"/>
                <a:tailEnd type="none" w="med" len="med"/>
              </a:ln>
            </p:spPr>
          </p:cxnSp>
          <p:cxnSp>
            <p:nvCxnSpPr>
              <p:cNvPr id="252" name="Google Shape;252;p10"/>
              <p:cNvCxnSpPr/>
              <p:nvPr/>
            </p:nvCxnSpPr>
            <p:spPr>
              <a:xfrm rot="-5400000">
                <a:off x="3788541" y="4241677"/>
                <a:ext cx="464100" cy="450600"/>
              </a:xfrm>
              <a:prstGeom prst="straightConnector1">
                <a:avLst/>
              </a:prstGeom>
              <a:noFill/>
              <a:ln w="9525" cap="flat" cmpd="sng">
                <a:solidFill>
                  <a:schemeClr val="accent1"/>
                </a:solidFill>
                <a:prstDash val="solid"/>
                <a:round/>
                <a:headEnd type="none" w="med" len="med"/>
                <a:tailEnd type="none" w="med" len="med"/>
              </a:ln>
            </p:spPr>
          </p:cxnSp>
          <p:sp>
            <p:nvSpPr>
              <p:cNvPr id="253" name="Google Shape;253;p10"/>
              <p:cNvSpPr/>
              <p:nvPr/>
            </p:nvSpPr>
            <p:spPr>
              <a:xfrm>
                <a:off x="4214956" y="4073905"/>
                <a:ext cx="193425" cy="191350"/>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0"/>
            <p:cNvGrpSpPr/>
            <p:nvPr/>
          </p:nvGrpSpPr>
          <p:grpSpPr>
            <a:xfrm rot="5400000" flipH="1">
              <a:off x="-1083007" y="-1247557"/>
              <a:ext cx="3859204" cy="615399"/>
              <a:chOff x="-6675" y="307100"/>
              <a:chExt cx="9140700" cy="4634025"/>
            </a:xfrm>
          </p:grpSpPr>
          <p:cxnSp>
            <p:nvCxnSpPr>
              <p:cNvPr id="255" name="Google Shape;255;p10"/>
              <p:cNvCxnSpPr/>
              <p:nvPr/>
            </p:nvCxnSpPr>
            <p:spPr>
              <a:xfrm>
                <a:off x="-6675" y="30710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56" name="Google Shape;256;p10"/>
              <p:cNvCxnSpPr/>
              <p:nvPr/>
            </p:nvCxnSpPr>
            <p:spPr>
              <a:xfrm>
                <a:off x="-6675" y="133688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57" name="Google Shape;257;p10"/>
              <p:cNvCxnSpPr/>
              <p:nvPr/>
            </p:nvCxnSpPr>
            <p:spPr>
              <a:xfrm>
                <a:off x="-6675" y="82199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58" name="Google Shape;258;p10"/>
              <p:cNvCxnSpPr/>
              <p:nvPr/>
            </p:nvCxnSpPr>
            <p:spPr>
              <a:xfrm>
                <a:off x="-6675" y="1851775"/>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59" name="Google Shape;259;p10"/>
              <p:cNvCxnSpPr/>
              <p:nvPr/>
            </p:nvCxnSpPr>
            <p:spPr>
              <a:xfrm>
                <a:off x="-6675" y="2366667"/>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60" name="Google Shape;260;p10"/>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61" name="Google Shape;261;p10"/>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62" name="Google Shape;262;p10"/>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63" name="Google Shape;263;p10"/>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264" name="Google Shape;264;p10"/>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grpSp>
          <p:nvGrpSpPr>
            <p:cNvPr id="265" name="Google Shape;265;p10"/>
            <p:cNvGrpSpPr/>
            <p:nvPr/>
          </p:nvGrpSpPr>
          <p:grpSpPr>
            <a:xfrm>
              <a:off x="8248398" y="-1632737"/>
              <a:ext cx="681237" cy="3360485"/>
              <a:chOff x="8248398" y="-1632737"/>
              <a:chExt cx="681237" cy="3360485"/>
            </a:xfrm>
          </p:grpSpPr>
          <p:grpSp>
            <p:nvGrpSpPr>
              <p:cNvPr id="266" name="Google Shape;266;p10"/>
              <p:cNvGrpSpPr/>
              <p:nvPr/>
            </p:nvGrpSpPr>
            <p:grpSpPr>
              <a:xfrm flipH="1">
                <a:off x="8248398" y="-1632737"/>
                <a:ext cx="681217" cy="3360485"/>
                <a:chOff x="1337800" y="-2525590"/>
                <a:chExt cx="1498167" cy="7390555"/>
              </a:xfrm>
            </p:grpSpPr>
            <p:cxnSp>
              <p:nvCxnSpPr>
                <p:cNvPr id="267" name="Google Shape;267;p10"/>
                <p:cNvCxnSpPr/>
                <p:nvPr/>
              </p:nvCxnSpPr>
              <p:spPr>
                <a:xfrm rot="10800000">
                  <a:off x="1337800" y="-2525590"/>
                  <a:ext cx="0" cy="5870700"/>
                </a:xfrm>
                <a:prstGeom prst="straightConnector1">
                  <a:avLst/>
                </a:prstGeom>
                <a:noFill/>
                <a:ln w="9525" cap="flat" cmpd="sng">
                  <a:solidFill>
                    <a:schemeClr val="accent2"/>
                  </a:solidFill>
                  <a:prstDash val="solid"/>
                  <a:round/>
                  <a:headEnd type="none" w="med" len="med"/>
                  <a:tailEnd type="none" w="med" len="med"/>
                </a:ln>
              </p:spPr>
            </p:cxnSp>
            <p:cxnSp>
              <p:nvCxnSpPr>
                <p:cNvPr id="268" name="Google Shape;268;p10"/>
                <p:cNvCxnSpPr/>
                <p:nvPr/>
              </p:nvCxnSpPr>
              <p:spPr>
                <a:xfrm>
                  <a:off x="1337800" y="3347125"/>
                  <a:ext cx="1158600" cy="1141200"/>
                </a:xfrm>
                <a:prstGeom prst="straightConnector1">
                  <a:avLst/>
                </a:prstGeom>
                <a:noFill/>
                <a:ln w="9525" cap="flat" cmpd="sng">
                  <a:solidFill>
                    <a:schemeClr val="accent2"/>
                  </a:solidFill>
                  <a:prstDash val="solid"/>
                  <a:round/>
                  <a:headEnd type="none" w="med" len="med"/>
                  <a:tailEnd type="none" w="med" len="med"/>
                </a:ln>
              </p:spPr>
            </p:cxnSp>
            <p:sp>
              <p:nvSpPr>
                <p:cNvPr id="269" name="Google Shape;269;p10"/>
                <p:cNvSpPr/>
                <p:nvPr/>
              </p:nvSpPr>
              <p:spPr>
                <a:xfrm rot="5400000">
                  <a:off x="2412855" y="4441854"/>
                  <a:ext cx="425397" cy="420826"/>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2"/>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0"/>
              <p:cNvGrpSpPr/>
              <p:nvPr/>
            </p:nvGrpSpPr>
            <p:grpSpPr>
              <a:xfrm>
                <a:off x="8436314" y="360846"/>
                <a:ext cx="493321" cy="357312"/>
                <a:chOff x="1722354" y="229144"/>
                <a:chExt cx="1748744" cy="1266614"/>
              </a:xfrm>
            </p:grpSpPr>
            <p:sp>
              <p:nvSpPr>
                <p:cNvPr id="271" name="Google Shape;271;p10"/>
                <p:cNvSpPr/>
                <p:nvPr/>
              </p:nvSpPr>
              <p:spPr>
                <a:xfrm rot="10800000">
                  <a:off x="2239107" y="792406"/>
                  <a:ext cx="1231990" cy="703352"/>
                </a:xfrm>
                <a:custGeom>
                  <a:avLst/>
                  <a:gdLst/>
                  <a:ahLst/>
                  <a:cxnLst/>
                  <a:rect l="l" t="t" r="r" b="b"/>
                  <a:pathLst>
                    <a:path w="4864" h="2777" fill="none" extrusionOk="0">
                      <a:moveTo>
                        <a:pt x="4863" y="2776"/>
                      </a:moveTo>
                      <a:lnTo>
                        <a:pt x="2051" y="0"/>
                      </a:lnTo>
                      <a:lnTo>
                        <a:pt x="0" y="0"/>
                      </a:lnTo>
                    </a:path>
                  </a:pathLst>
                </a:custGeom>
                <a:solidFill>
                  <a:schemeClr val="lt2"/>
                </a:solid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0"/>
                <p:cNvSpPr/>
                <p:nvPr/>
              </p:nvSpPr>
              <p:spPr>
                <a:xfrm rot="10800000">
                  <a:off x="1722354" y="229144"/>
                  <a:ext cx="627506" cy="620727"/>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3" name="Google Shape;273;p10"/>
          <p:cNvGrpSpPr/>
          <p:nvPr/>
        </p:nvGrpSpPr>
        <p:grpSpPr>
          <a:xfrm>
            <a:off x="-150883" y="1137478"/>
            <a:ext cx="9080518" cy="813868"/>
            <a:chOff x="-150883" y="1137478"/>
            <a:chExt cx="9080518" cy="813868"/>
          </a:xfrm>
        </p:grpSpPr>
        <p:sp>
          <p:nvSpPr>
            <p:cNvPr id="274" name="Google Shape;274;p10"/>
            <p:cNvSpPr/>
            <p:nvPr/>
          </p:nvSpPr>
          <p:spPr>
            <a:xfrm rot="5400000" flipH="1">
              <a:off x="49529" y="937066"/>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0"/>
            <p:cNvSpPr/>
            <p:nvPr/>
          </p:nvSpPr>
          <p:spPr>
            <a:xfrm flipH="1">
              <a:off x="8889579" y="1510466"/>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10"/>
          <p:cNvGrpSpPr/>
          <p:nvPr/>
        </p:nvGrpSpPr>
        <p:grpSpPr>
          <a:xfrm>
            <a:off x="-201760" y="1366772"/>
            <a:ext cx="9923304" cy="3117922"/>
            <a:chOff x="-201760" y="1366772"/>
            <a:chExt cx="9923304" cy="3117922"/>
          </a:xfrm>
        </p:grpSpPr>
        <p:grpSp>
          <p:nvGrpSpPr>
            <p:cNvPr id="277" name="Google Shape;277;p10"/>
            <p:cNvGrpSpPr/>
            <p:nvPr/>
          </p:nvGrpSpPr>
          <p:grpSpPr>
            <a:xfrm>
              <a:off x="8610200" y="3373350"/>
              <a:ext cx="1111343" cy="1111343"/>
              <a:chOff x="8307725" y="278700"/>
              <a:chExt cx="1111343" cy="1111343"/>
            </a:xfrm>
          </p:grpSpPr>
          <p:sp>
            <p:nvSpPr>
              <p:cNvPr id="278" name="Google Shape;278;p10"/>
              <p:cNvSpPr/>
              <p:nvPr/>
            </p:nvSpPr>
            <p:spPr>
              <a:xfrm>
                <a:off x="8307725" y="278700"/>
                <a:ext cx="1111343" cy="1111343"/>
              </a:xfrm>
              <a:custGeom>
                <a:avLst/>
                <a:gdLst/>
                <a:ahLst/>
                <a:cxnLst/>
                <a:rect l="l" t="t" r="r" b="b"/>
                <a:pathLst>
                  <a:path w="17396" h="17396" fill="none" extrusionOk="0">
                    <a:moveTo>
                      <a:pt x="8698" y="1"/>
                    </a:moveTo>
                    <a:cubicBezTo>
                      <a:pt x="13503" y="1"/>
                      <a:pt x="17395" y="3893"/>
                      <a:pt x="17395" y="8698"/>
                    </a:cubicBezTo>
                    <a:cubicBezTo>
                      <a:pt x="17395" y="13496"/>
                      <a:pt x="13503" y="17396"/>
                      <a:pt x="8698" y="17396"/>
                    </a:cubicBezTo>
                    <a:cubicBezTo>
                      <a:pt x="3900" y="17396"/>
                      <a:pt x="1" y="13496"/>
                      <a:pt x="1" y="8698"/>
                    </a:cubicBezTo>
                    <a:cubicBezTo>
                      <a:pt x="1" y="3893"/>
                      <a:pt x="3900" y="1"/>
                      <a:pt x="8698" y="1"/>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0"/>
              <p:cNvSpPr/>
              <p:nvPr/>
            </p:nvSpPr>
            <p:spPr>
              <a:xfrm>
                <a:off x="8481362" y="452337"/>
                <a:ext cx="764065" cy="762212"/>
              </a:xfrm>
              <a:custGeom>
                <a:avLst/>
                <a:gdLst/>
                <a:ahLst/>
                <a:cxnLst/>
                <a:rect l="l" t="t" r="r" b="b"/>
                <a:pathLst>
                  <a:path w="11960" h="11931" fill="none" extrusionOk="0">
                    <a:moveTo>
                      <a:pt x="5980" y="1"/>
                    </a:moveTo>
                    <a:cubicBezTo>
                      <a:pt x="9271" y="1"/>
                      <a:pt x="11960" y="2653"/>
                      <a:pt x="11960" y="5980"/>
                    </a:cubicBezTo>
                    <a:cubicBezTo>
                      <a:pt x="11960" y="9271"/>
                      <a:pt x="9271" y="11931"/>
                      <a:pt x="5980" y="11931"/>
                    </a:cubicBezTo>
                    <a:cubicBezTo>
                      <a:pt x="2690" y="11931"/>
                      <a:pt x="1" y="9271"/>
                      <a:pt x="1" y="5980"/>
                    </a:cubicBezTo>
                    <a:cubicBezTo>
                      <a:pt x="1" y="2653"/>
                      <a:pt x="2690" y="1"/>
                      <a:pt x="5980" y="1"/>
                    </a:cubicBezTo>
                    <a:close/>
                  </a:path>
                </a:pathLst>
              </a:custGeom>
              <a:noFill/>
              <a:ln w="9525" cap="flat" cmpd="sng">
                <a:solidFill>
                  <a:schemeClr val="accent2"/>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10"/>
            <p:cNvGrpSpPr/>
            <p:nvPr/>
          </p:nvGrpSpPr>
          <p:grpSpPr>
            <a:xfrm flipH="1">
              <a:off x="8674231" y="1727755"/>
              <a:ext cx="247278" cy="1160062"/>
              <a:chOff x="1463894" y="1434556"/>
              <a:chExt cx="247278" cy="1160062"/>
            </a:xfrm>
          </p:grpSpPr>
          <p:sp>
            <p:nvSpPr>
              <p:cNvPr id="281" name="Google Shape;281;p10"/>
              <p:cNvSpPr/>
              <p:nvPr/>
            </p:nvSpPr>
            <p:spPr>
              <a:xfrm>
                <a:off x="1463894" y="2119623"/>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p:nvPr/>
            </p:nvSpPr>
            <p:spPr>
              <a:xfrm rot="10800000">
                <a:off x="1636072" y="1434556"/>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10"/>
            <p:cNvGrpSpPr/>
            <p:nvPr/>
          </p:nvGrpSpPr>
          <p:grpSpPr>
            <a:xfrm rot="5400000" flipH="1">
              <a:off x="254631" y="910380"/>
              <a:ext cx="247278" cy="1160062"/>
              <a:chOff x="1463894" y="1434556"/>
              <a:chExt cx="247278" cy="1160062"/>
            </a:xfrm>
          </p:grpSpPr>
          <p:sp>
            <p:nvSpPr>
              <p:cNvPr id="284" name="Google Shape;284;p10"/>
              <p:cNvSpPr/>
              <p:nvPr/>
            </p:nvSpPr>
            <p:spPr>
              <a:xfrm>
                <a:off x="1463894" y="2119623"/>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rot="10800000">
                <a:off x="1636072" y="1434556"/>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Raleway Black"/>
              <a:buNone/>
              <a:defRPr sz="2600">
                <a:solidFill>
                  <a:schemeClr val="dk1"/>
                </a:solidFill>
                <a:latin typeface="Raleway Black"/>
                <a:ea typeface="Raleway Black"/>
                <a:cs typeface="Raleway Black"/>
                <a:sym typeface="Raleway Black"/>
              </a:defRPr>
            </a:lvl1pPr>
            <a:lvl2pPr lvl="1"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1pPr>
            <a:lvl2pPr marL="914400" lvl="1"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2pPr>
            <a:lvl3pPr marL="1371600" lvl="2"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3pPr>
            <a:lvl4pPr marL="1828800" lvl="3"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4pPr>
            <a:lvl5pPr marL="2286000" lvl="4"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5pPr>
            <a:lvl6pPr marL="2743200" lvl="5"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6pPr>
            <a:lvl7pPr marL="3200400" lvl="6"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7pPr>
            <a:lvl8pPr marL="3657600" lvl="7"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8pPr>
            <a:lvl9pPr marL="4114800" lvl="8" indent="-304800">
              <a:lnSpc>
                <a:spcPct val="100000"/>
              </a:lnSpc>
              <a:spcBef>
                <a:spcPts val="0"/>
              </a:spcBef>
              <a:spcAft>
                <a:spcPts val="0"/>
              </a:spcAft>
              <a:buClr>
                <a:schemeClr val="dk1"/>
              </a:buClr>
              <a:buSzPts val="1200"/>
              <a:buFont typeface="Hanken Grotesk"/>
              <a:buChar char="■"/>
              <a:defRPr sz="1200">
                <a:solidFill>
                  <a:schemeClr val="dk1"/>
                </a:solidFill>
                <a:latin typeface="Hanken Grotesk"/>
                <a:ea typeface="Hanken Grotesk"/>
                <a:cs typeface="Hanken Grotesk"/>
                <a:sym typeface="Hanken Grotes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652"/>
        <p:cNvGrpSpPr/>
        <p:nvPr/>
      </p:nvGrpSpPr>
      <p:grpSpPr>
        <a:xfrm>
          <a:off x="0" y="0"/>
          <a:ext cx="0" cy="0"/>
          <a:chOff x="0" y="0"/>
          <a:chExt cx="0" cy="0"/>
        </a:xfrm>
      </p:grpSpPr>
      <p:sp>
        <p:nvSpPr>
          <p:cNvPr id="653" name="Google Shape;653;p25"/>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FFFF"/>
              </a:buClr>
              <a:buSzPts val="2400"/>
              <a:buNone/>
              <a:defRPr sz="2400">
                <a:solidFill>
                  <a:srgbClr val="FFFFFF"/>
                </a:solidFill>
              </a:defRPr>
            </a:lvl1pPr>
            <a:lvl2pPr lvl="1" algn="ctr">
              <a:spcBef>
                <a:spcPts val="0"/>
              </a:spcBef>
              <a:spcAft>
                <a:spcPts val="0"/>
              </a:spcAft>
              <a:buClr>
                <a:srgbClr val="FFFFFF"/>
              </a:buClr>
              <a:buSzPts val="2400"/>
              <a:buNone/>
              <a:defRPr sz="2400">
                <a:solidFill>
                  <a:srgbClr val="FFFFFF"/>
                </a:solidFill>
              </a:defRPr>
            </a:lvl2pPr>
            <a:lvl3pPr lvl="2" algn="ctr">
              <a:spcBef>
                <a:spcPts val="0"/>
              </a:spcBef>
              <a:spcAft>
                <a:spcPts val="0"/>
              </a:spcAft>
              <a:buClr>
                <a:srgbClr val="FFFFFF"/>
              </a:buClr>
              <a:buSzPts val="2400"/>
              <a:buNone/>
              <a:defRPr sz="2400">
                <a:solidFill>
                  <a:srgbClr val="FFFFFF"/>
                </a:solidFill>
              </a:defRPr>
            </a:lvl3pPr>
            <a:lvl4pPr lvl="3" algn="ctr">
              <a:spcBef>
                <a:spcPts val="0"/>
              </a:spcBef>
              <a:spcAft>
                <a:spcPts val="0"/>
              </a:spcAft>
              <a:buClr>
                <a:srgbClr val="FFFFFF"/>
              </a:buClr>
              <a:buSzPts val="2400"/>
              <a:buNone/>
              <a:defRPr sz="2400">
                <a:solidFill>
                  <a:srgbClr val="FFFFFF"/>
                </a:solidFill>
              </a:defRPr>
            </a:lvl4pPr>
            <a:lvl5pPr lvl="4" algn="ctr">
              <a:spcBef>
                <a:spcPts val="0"/>
              </a:spcBef>
              <a:spcAft>
                <a:spcPts val="0"/>
              </a:spcAft>
              <a:buClr>
                <a:srgbClr val="FFFFFF"/>
              </a:buClr>
              <a:buSzPts val="2400"/>
              <a:buNone/>
              <a:defRPr sz="2400">
                <a:solidFill>
                  <a:srgbClr val="FFFFFF"/>
                </a:solidFill>
              </a:defRPr>
            </a:lvl5pPr>
            <a:lvl6pPr lvl="5" algn="ctr">
              <a:spcBef>
                <a:spcPts val="0"/>
              </a:spcBef>
              <a:spcAft>
                <a:spcPts val="0"/>
              </a:spcAft>
              <a:buClr>
                <a:srgbClr val="FFFFFF"/>
              </a:buClr>
              <a:buSzPts val="2400"/>
              <a:buNone/>
              <a:defRPr sz="2400">
                <a:solidFill>
                  <a:srgbClr val="FFFFFF"/>
                </a:solidFill>
              </a:defRPr>
            </a:lvl6pPr>
            <a:lvl7pPr lvl="6" algn="ctr">
              <a:spcBef>
                <a:spcPts val="0"/>
              </a:spcBef>
              <a:spcAft>
                <a:spcPts val="0"/>
              </a:spcAft>
              <a:buClr>
                <a:srgbClr val="FFFFFF"/>
              </a:buClr>
              <a:buSzPts val="2400"/>
              <a:buNone/>
              <a:defRPr sz="2400">
                <a:solidFill>
                  <a:srgbClr val="FFFFFF"/>
                </a:solidFill>
              </a:defRPr>
            </a:lvl7pPr>
            <a:lvl8pPr lvl="7" algn="ctr">
              <a:spcBef>
                <a:spcPts val="0"/>
              </a:spcBef>
              <a:spcAft>
                <a:spcPts val="0"/>
              </a:spcAft>
              <a:buClr>
                <a:srgbClr val="FFFFFF"/>
              </a:buClr>
              <a:buSzPts val="2400"/>
              <a:buNone/>
              <a:defRPr sz="2400">
                <a:solidFill>
                  <a:srgbClr val="FFFFFF"/>
                </a:solidFill>
              </a:defRPr>
            </a:lvl8pPr>
            <a:lvl9pPr lvl="8" algn="ctr">
              <a:spcBef>
                <a:spcPts val="0"/>
              </a:spcBef>
              <a:spcAft>
                <a:spcPts val="0"/>
              </a:spcAft>
              <a:buClr>
                <a:srgbClr val="FFFFFF"/>
              </a:buClr>
              <a:buSzPts val="2400"/>
              <a:buNone/>
              <a:defRPr sz="2400">
                <a:solidFill>
                  <a:srgbClr val="FFFFFF"/>
                </a:solidFill>
              </a:defRPr>
            </a:lvl9pPr>
          </a:lstStyle>
          <a:p>
            <a:endParaRPr/>
          </a:p>
        </p:txBody>
      </p:sp>
      <p:sp>
        <p:nvSpPr>
          <p:cNvPr id="654" name="Google Shape;654;p25"/>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chronicle.com/article/ai-detection-is-a-business-but-should-it-be-faculty-busines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theblogsmith.com/blog/how-reliable-are-ai-detectors/#:~:text=likely%20AI-generated.-,Can%20AI%20Detectors%20Be%20Wrong%3F,possible%20with%20the%20current%20tools" TargetMode="External"/><Relationship Id="rId5" Type="http://schemas.openxmlformats.org/officeDocument/2006/relationships/hyperlink" Target="https://prodev.illinoisstate.edu/ai/detectors/" TargetMode="External"/><Relationship Id="rId4" Type="http://schemas.openxmlformats.org/officeDocument/2006/relationships/hyperlink" Target="https://arstechnica.com/information-technology/2023/07/why-ai-detectors-think-the-us-constitution-was-written-by-ai/"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i.ytimg.com/vi/CZmu6YWtI58/maxresdefault.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61"/>
        <p:cNvGrpSpPr/>
        <p:nvPr/>
      </p:nvGrpSpPr>
      <p:grpSpPr>
        <a:xfrm>
          <a:off x="0" y="0"/>
          <a:ext cx="0" cy="0"/>
          <a:chOff x="0" y="0"/>
          <a:chExt cx="0" cy="0"/>
        </a:xfrm>
      </p:grpSpPr>
      <p:sp>
        <p:nvSpPr>
          <p:cNvPr id="662" name="Google Shape;662;p28"/>
          <p:cNvSpPr txBox="1">
            <a:spLocks noGrp="1"/>
          </p:cNvSpPr>
          <p:nvPr>
            <p:ph type="ctrTitle"/>
          </p:nvPr>
        </p:nvSpPr>
        <p:spPr>
          <a:xfrm>
            <a:off x="450450" y="734650"/>
            <a:ext cx="5900400" cy="298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700" b="1">
                <a:latin typeface="Arial"/>
                <a:ea typeface="Arial"/>
                <a:cs typeface="Arial"/>
                <a:sym typeface="Arial"/>
              </a:rPr>
              <a:t>Addressing The Use of AI in Academic Settings </a:t>
            </a:r>
            <a:endParaRPr sz="4700" b="1">
              <a:latin typeface="Arial"/>
              <a:ea typeface="Arial"/>
              <a:cs typeface="Arial"/>
              <a:sym typeface="Arial"/>
            </a:endParaRPr>
          </a:p>
        </p:txBody>
      </p:sp>
      <p:sp>
        <p:nvSpPr>
          <p:cNvPr id="663" name="Google Shape;663;p28"/>
          <p:cNvSpPr txBox="1">
            <a:spLocks noGrp="1"/>
          </p:cNvSpPr>
          <p:nvPr>
            <p:ph type="subTitle" idx="1"/>
          </p:nvPr>
        </p:nvSpPr>
        <p:spPr>
          <a:xfrm>
            <a:off x="4572000" y="4309100"/>
            <a:ext cx="4384800" cy="3789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Atiq, Hannah Cuff, Harshika Shrestha, Mo</a:t>
            </a:r>
            <a:endParaRPr/>
          </a:p>
        </p:txBody>
      </p:sp>
      <p:grpSp>
        <p:nvGrpSpPr>
          <p:cNvPr id="664" name="Google Shape;664;p28"/>
          <p:cNvGrpSpPr/>
          <p:nvPr/>
        </p:nvGrpSpPr>
        <p:grpSpPr>
          <a:xfrm>
            <a:off x="6777434" y="2296620"/>
            <a:ext cx="1033834" cy="3360485"/>
            <a:chOff x="6777434" y="2296620"/>
            <a:chExt cx="1033834" cy="3360485"/>
          </a:xfrm>
        </p:grpSpPr>
        <p:grpSp>
          <p:nvGrpSpPr>
            <p:cNvPr id="665" name="Google Shape;665;p28"/>
            <p:cNvGrpSpPr/>
            <p:nvPr/>
          </p:nvGrpSpPr>
          <p:grpSpPr>
            <a:xfrm rot="10800000">
              <a:off x="6777434" y="2296620"/>
              <a:ext cx="681217" cy="3360485"/>
              <a:chOff x="1337800" y="-2525590"/>
              <a:chExt cx="1498167" cy="7390555"/>
            </a:xfrm>
          </p:grpSpPr>
          <p:cxnSp>
            <p:nvCxnSpPr>
              <p:cNvPr id="666" name="Google Shape;666;p28"/>
              <p:cNvCxnSpPr/>
              <p:nvPr/>
            </p:nvCxnSpPr>
            <p:spPr>
              <a:xfrm rot="10800000">
                <a:off x="1337800" y="-2525590"/>
                <a:ext cx="0" cy="5870700"/>
              </a:xfrm>
              <a:prstGeom prst="straightConnector1">
                <a:avLst/>
              </a:prstGeom>
              <a:noFill/>
              <a:ln w="9525" cap="flat" cmpd="sng">
                <a:solidFill>
                  <a:schemeClr val="lt1"/>
                </a:solidFill>
                <a:prstDash val="solid"/>
                <a:round/>
                <a:headEnd type="none" w="med" len="med"/>
                <a:tailEnd type="none" w="med" len="med"/>
              </a:ln>
            </p:spPr>
          </p:cxnSp>
          <p:cxnSp>
            <p:nvCxnSpPr>
              <p:cNvPr id="667" name="Google Shape;667;p28"/>
              <p:cNvCxnSpPr/>
              <p:nvPr/>
            </p:nvCxnSpPr>
            <p:spPr>
              <a:xfrm>
                <a:off x="1337800" y="3347125"/>
                <a:ext cx="1158600" cy="1141200"/>
              </a:xfrm>
              <a:prstGeom prst="straightConnector1">
                <a:avLst/>
              </a:prstGeom>
              <a:noFill/>
              <a:ln w="9525" cap="flat" cmpd="sng">
                <a:solidFill>
                  <a:schemeClr val="lt1"/>
                </a:solidFill>
                <a:prstDash val="solid"/>
                <a:round/>
                <a:headEnd type="none" w="med" len="med"/>
                <a:tailEnd type="none" w="med" len="med"/>
              </a:ln>
            </p:spPr>
          </p:cxnSp>
          <p:sp>
            <p:nvSpPr>
              <p:cNvPr id="668" name="Google Shape;668;p28"/>
              <p:cNvSpPr/>
              <p:nvPr/>
            </p:nvSpPr>
            <p:spPr>
              <a:xfrm rot="5400000">
                <a:off x="2412855" y="4441854"/>
                <a:ext cx="425397" cy="420826"/>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28"/>
            <p:cNvSpPr/>
            <p:nvPr/>
          </p:nvSpPr>
          <p:spPr>
            <a:xfrm>
              <a:off x="7771212" y="2972936"/>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rot="10800000">
              <a:off x="7160463" y="4347766"/>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8"/>
            <p:cNvSpPr/>
            <p:nvPr/>
          </p:nvSpPr>
          <p:spPr>
            <a:xfrm rot="10800000">
              <a:off x="6933883" y="3613321"/>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8"/>
          <p:cNvGrpSpPr/>
          <p:nvPr/>
        </p:nvGrpSpPr>
        <p:grpSpPr>
          <a:xfrm>
            <a:off x="6262859" y="-2197955"/>
            <a:ext cx="681217" cy="3360485"/>
            <a:chOff x="1337800" y="-2525590"/>
            <a:chExt cx="1498167" cy="7390555"/>
          </a:xfrm>
        </p:grpSpPr>
        <p:cxnSp>
          <p:nvCxnSpPr>
            <p:cNvPr id="673" name="Google Shape;673;p28"/>
            <p:cNvCxnSpPr/>
            <p:nvPr/>
          </p:nvCxnSpPr>
          <p:spPr>
            <a:xfrm rot="10800000">
              <a:off x="1337800" y="-2525590"/>
              <a:ext cx="0" cy="5870700"/>
            </a:xfrm>
            <a:prstGeom prst="straightConnector1">
              <a:avLst/>
            </a:prstGeom>
            <a:noFill/>
            <a:ln w="9525" cap="flat" cmpd="sng">
              <a:solidFill>
                <a:schemeClr val="accent2"/>
              </a:solidFill>
              <a:prstDash val="solid"/>
              <a:round/>
              <a:headEnd type="none" w="med" len="med"/>
              <a:tailEnd type="none" w="med" len="med"/>
            </a:ln>
          </p:spPr>
        </p:cxnSp>
        <p:cxnSp>
          <p:nvCxnSpPr>
            <p:cNvPr id="674" name="Google Shape;674;p28"/>
            <p:cNvCxnSpPr/>
            <p:nvPr/>
          </p:nvCxnSpPr>
          <p:spPr>
            <a:xfrm>
              <a:off x="1337800" y="3347125"/>
              <a:ext cx="1158600" cy="1141200"/>
            </a:xfrm>
            <a:prstGeom prst="straightConnector1">
              <a:avLst/>
            </a:prstGeom>
            <a:noFill/>
            <a:ln w="9525" cap="flat" cmpd="sng">
              <a:solidFill>
                <a:schemeClr val="accent2"/>
              </a:solidFill>
              <a:prstDash val="solid"/>
              <a:round/>
              <a:headEnd type="none" w="med" len="med"/>
              <a:tailEnd type="none" w="med" len="med"/>
            </a:ln>
          </p:spPr>
        </p:cxnSp>
        <p:sp>
          <p:nvSpPr>
            <p:cNvPr id="675" name="Google Shape;675;p28"/>
            <p:cNvSpPr/>
            <p:nvPr/>
          </p:nvSpPr>
          <p:spPr>
            <a:xfrm rot="5400000">
              <a:off x="2412855" y="4441854"/>
              <a:ext cx="425397" cy="420826"/>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2"/>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8"/>
          <p:cNvSpPr/>
          <p:nvPr/>
        </p:nvSpPr>
        <p:spPr>
          <a:xfrm rot="-5400000">
            <a:off x="8215875" y="805548"/>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 name="Google Shape;677;p28"/>
          <p:cNvGrpSpPr/>
          <p:nvPr/>
        </p:nvGrpSpPr>
        <p:grpSpPr>
          <a:xfrm rot="10800000" flipH="1">
            <a:off x="-2068288" y="305430"/>
            <a:ext cx="4791669" cy="923822"/>
            <a:chOff x="-78438" y="3775205"/>
            <a:chExt cx="4791669" cy="923822"/>
          </a:xfrm>
        </p:grpSpPr>
        <p:cxnSp>
          <p:nvCxnSpPr>
            <p:cNvPr id="678" name="Google Shape;678;p28"/>
            <p:cNvCxnSpPr/>
            <p:nvPr/>
          </p:nvCxnSpPr>
          <p:spPr>
            <a:xfrm>
              <a:off x="1857762" y="2762827"/>
              <a:ext cx="0" cy="3872400"/>
            </a:xfrm>
            <a:prstGeom prst="straightConnector1">
              <a:avLst/>
            </a:prstGeom>
            <a:noFill/>
            <a:ln w="9525" cap="flat" cmpd="sng">
              <a:solidFill>
                <a:schemeClr val="accent1"/>
              </a:solidFill>
              <a:prstDash val="solid"/>
              <a:round/>
              <a:headEnd type="none" w="med" len="med"/>
              <a:tailEnd type="none" w="med" len="med"/>
            </a:ln>
          </p:spPr>
        </p:cxnSp>
        <p:cxnSp>
          <p:nvCxnSpPr>
            <p:cNvPr id="679" name="Google Shape;679;p28"/>
            <p:cNvCxnSpPr/>
            <p:nvPr/>
          </p:nvCxnSpPr>
          <p:spPr>
            <a:xfrm rot="-5400000">
              <a:off x="3789591" y="3940627"/>
              <a:ext cx="764100" cy="752700"/>
            </a:xfrm>
            <a:prstGeom prst="straightConnector1">
              <a:avLst/>
            </a:prstGeom>
            <a:noFill/>
            <a:ln w="9525" cap="flat" cmpd="sng">
              <a:solidFill>
                <a:schemeClr val="accent1"/>
              </a:solidFill>
              <a:prstDash val="solid"/>
              <a:round/>
              <a:headEnd type="none" w="med" len="med"/>
              <a:tailEnd type="none" w="med" len="med"/>
            </a:ln>
          </p:spPr>
        </p:cxnSp>
        <p:sp>
          <p:nvSpPr>
            <p:cNvPr id="680" name="Google Shape;680;p28"/>
            <p:cNvSpPr/>
            <p:nvPr/>
          </p:nvSpPr>
          <p:spPr>
            <a:xfrm>
              <a:off x="4519806" y="3775205"/>
              <a:ext cx="193425" cy="191350"/>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28"/>
          <p:cNvGrpSpPr/>
          <p:nvPr/>
        </p:nvGrpSpPr>
        <p:grpSpPr>
          <a:xfrm>
            <a:off x="3329300" y="-3035953"/>
            <a:ext cx="6471825" cy="4623428"/>
            <a:chOff x="3329300" y="-3035953"/>
            <a:chExt cx="6471825" cy="4623428"/>
          </a:xfrm>
        </p:grpSpPr>
        <p:grpSp>
          <p:nvGrpSpPr>
            <p:cNvPr id="682" name="Google Shape;682;p28"/>
            <p:cNvGrpSpPr/>
            <p:nvPr/>
          </p:nvGrpSpPr>
          <p:grpSpPr>
            <a:xfrm rot="5400000">
              <a:off x="2802525" y="-1414050"/>
              <a:ext cx="3859204" cy="615399"/>
              <a:chOff x="-6675" y="307100"/>
              <a:chExt cx="9140700" cy="4634025"/>
            </a:xfrm>
          </p:grpSpPr>
          <p:cxnSp>
            <p:nvCxnSpPr>
              <p:cNvPr id="683" name="Google Shape;683;p28"/>
              <p:cNvCxnSpPr/>
              <p:nvPr/>
            </p:nvCxnSpPr>
            <p:spPr>
              <a:xfrm>
                <a:off x="-6675" y="30710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84" name="Google Shape;684;p28"/>
              <p:cNvCxnSpPr/>
              <p:nvPr/>
            </p:nvCxnSpPr>
            <p:spPr>
              <a:xfrm>
                <a:off x="-6675" y="133688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85" name="Google Shape;685;p28"/>
              <p:cNvCxnSpPr/>
              <p:nvPr/>
            </p:nvCxnSpPr>
            <p:spPr>
              <a:xfrm>
                <a:off x="-6675" y="82199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86" name="Google Shape;686;p28"/>
              <p:cNvCxnSpPr/>
              <p:nvPr/>
            </p:nvCxnSpPr>
            <p:spPr>
              <a:xfrm>
                <a:off x="-6675" y="1851775"/>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87" name="Google Shape;687;p28"/>
              <p:cNvCxnSpPr/>
              <p:nvPr/>
            </p:nvCxnSpPr>
            <p:spPr>
              <a:xfrm>
                <a:off x="-6675" y="2366667"/>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88" name="Google Shape;688;p28"/>
              <p:cNvCxnSpPr/>
              <p:nvPr/>
            </p:nvCxnSpPr>
            <p:spPr>
              <a:xfrm>
                <a:off x="-6675" y="2881558"/>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89" name="Google Shape;689;p28"/>
              <p:cNvCxnSpPr/>
              <p:nvPr/>
            </p:nvCxnSpPr>
            <p:spPr>
              <a:xfrm>
                <a:off x="-6675" y="3396450"/>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90" name="Google Shape;690;p28"/>
              <p:cNvCxnSpPr/>
              <p:nvPr/>
            </p:nvCxnSpPr>
            <p:spPr>
              <a:xfrm>
                <a:off x="-6675" y="3911342"/>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91" name="Google Shape;691;p28"/>
              <p:cNvCxnSpPr/>
              <p:nvPr/>
            </p:nvCxnSpPr>
            <p:spPr>
              <a:xfrm>
                <a:off x="-6675" y="4426233"/>
                <a:ext cx="9140700" cy="0"/>
              </a:xfrm>
              <a:prstGeom prst="straightConnector1">
                <a:avLst/>
              </a:prstGeom>
              <a:noFill/>
              <a:ln w="9525" cap="flat" cmpd="sng">
                <a:solidFill>
                  <a:schemeClr val="accent1"/>
                </a:solidFill>
                <a:prstDash val="solid"/>
                <a:round/>
                <a:headEnd type="none" w="med" len="med"/>
                <a:tailEnd type="none" w="med" len="med"/>
              </a:ln>
            </p:spPr>
          </p:cxnSp>
          <p:cxnSp>
            <p:nvCxnSpPr>
              <p:cNvPr id="692" name="Google Shape;692;p28"/>
              <p:cNvCxnSpPr/>
              <p:nvPr/>
            </p:nvCxnSpPr>
            <p:spPr>
              <a:xfrm>
                <a:off x="-6675" y="4941125"/>
                <a:ext cx="9140700" cy="0"/>
              </a:xfrm>
              <a:prstGeom prst="straightConnector1">
                <a:avLst/>
              </a:prstGeom>
              <a:noFill/>
              <a:ln w="9525" cap="flat" cmpd="sng">
                <a:solidFill>
                  <a:schemeClr val="accent1"/>
                </a:solidFill>
                <a:prstDash val="solid"/>
                <a:round/>
                <a:headEnd type="none" w="med" len="med"/>
                <a:tailEnd type="none" w="med" len="med"/>
              </a:ln>
            </p:spPr>
          </p:cxnSp>
        </p:grpSp>
        <p:sp>
          <p:nvSpPr>
            <p:cNvPr id="693" name="Google Shape;693;p28"/>
            <p:cNvSpPr/>
            <p:nvPr/>
          </p:nvSpPr>
          <p:spPr>
            <a:xfrm>
              <a:off x="3329300" y="823250"/>
              <a:ext cx="6471825" cy="764225"/>
            </a:xfrm>
            <a:custGeom>
              <a:avLst/>
              <a:gdLst/>
              <a:ahLst/>
              <a:cxnLst/>
              <a:rect l="l" t="t" r="r" b="b"/>
              <a:pathLst>
                <a:path w="258873" h="30569" extrusionOk="0">
                  <a:moveTo>
                    <a:pt x="0" y="0"/>
                  </a:moveTo>
                  <a:lnTo>
                    <a:pt x="76910" y="0"/>
                  </a:lnTo>
                  <a:lnTo>
                    <a:pt x="107480" y="30569"/>
                  </a:lnTo>
                  <a:lnTo>
                    <a:pt x="167406" y="30569"/>
                  </a:lnTo>
                  <a:lnTo>
                    <a:pt x="176418" y="14960"/>
                  </a:lnTo>
                  <a:lnTo>
                    <a:pt x="258873" y="14960"/>
                  </a:lnTo>
                  <a:lnTo>
                    <a:pt x="258873" y="10918"/>
                  </a:lnTo>
                </a:path>
              </a:pathLst>
            </a:custGeom>
            <a:noFill/>
            <a:ln w="9525" cap="flat" cmpd="sng">
              <a:solidFill>
                <a:schemeClr val="accent1"/>
              </a:solidFill>
              <a:prstDash val="solid"/>
              <a:round/>
              <a:headEnd type="none" w="med" len="med"/>
              <a:tailEnd type="none" w="med" len="med"/>
            </a:ln>
          </p:spPr>
          <p:txBody>
            <a:bodyP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7"/>
          <p:cNvSpPr txBox="1">
            <a:spLocks noGrp="1"/>
          </p:cNvSpPr>
          <p:nvPr>
            <p:ph type="title"/>
          </p:nvPr>
        </p:nvSpPr>
        <p:spPr>
          <a:xfrm>
            <a:off x="453775" y="302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100" b="1">
                <a:latin typeface="Arial"/>
                <a:ea typeface="Arial"/>
                <a:cs typeface="Arial"/>
                <a:sym typeface="Arial"/>
              </a:rPr>
              <a:t>AI Detectors= AI</a:t>
            </a:r>
            <a:endParaRPr sz="4100" b="1">
              <a:latin typeface="Arial"/>
              <a:ea typeface="Arial"/>
              <a:cs typeface="Arial"/>
              <a:sym typeface="Arial"/>
            </a:endParaRPr>
          </a:p>
        </p:txBody>
      </p:sp>
      <p:pic>
        <p:nvPicPr>
          <p:cNvPr id="793" name="Google Shape;793;p37"/>
          <p:cNvPicPr preferRelativeResize="0"/>
          <p:nvPr/>
        </p:nvPicPr>
        <p:blipFill>
          <a:blip r:embed="rId3">
            <a:alphaModFix/>
          </a:blip>
          <a:stretch>
            <a:fillRect/>
          </a:stretch>
        </p:blipFill>
        <p:spPr>
          <a:xfrm>
            <a:off x="1582238" y="1122175"/>
            <a:ext cx="5979523" cy="3556251"/>
          </a:xfrm>
          <a:prstGeom prst="rect">
            <a:avLst/>
          </a:prstGeom>
          <a:noFill/>
          <a:ln>
            <a:noFill/>
          </a:ln>
        </p:spPr>
      </p:pic>
      <p:sp>
        <p:nvSpPr>
          <p:cNvPr id="794" name="Google Shape;794;p37"/>
          <p:cNvSpPr txBox="1"/>
          <p:nvPr/>
        </p:nvSpPr>
        <p:spPr>
          <a:xfrm>
            <a:off x="7330175" y="4715650"/>
            <a:ext cx="2006100" cy="1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Hanken Grotesk"/>
                <a:ea typeface="Hanken Grotesk"/>
                <a:cs typeface="Hanken Grotesk"/>
                <a:sym typeface="Hanken Grotesk"/>
              </a:rPr>
              <a:t>Image from google image</a:t>
            </a:r>
            <a:endParaRPr sz="900">
              <a:solidFill>
                <a:schemeClr val="dk1"/>
              </a:solidFill>
              <a:latin typeface="Hanken Grotesk"/>
              <a:ea typeface="Hanken Grotesk"/>
              <a:cs typeface="Hanken Grotesk"/>
              <a:sym typeface="Hanken Grotes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38"/>
          <p:cNvSpPr txBox="1">
            <a:spLocks noGrp="1"/>
          </p:cNvSpPr>
          <p:nvPr>
            <p:ph type="title"/>
          </p:nvPr>
        </p:nvSpPr>
        <p:spPr>
          <a:xfrm>
            <a:off x="453775" y="302425"/>
            <a:ext cx="8442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100">
                <a:latin typeface="Raleway"/>
                <a:ea typeface="Raleway"/>
                <a:cs typeface="Raleway"/>
                <a:sym typeface="Raleway"/>
              </a:rPr>
              <a:t>Wide Variability in Performance </a:t>
            </a:r>
            <a:endParaRPr sz="4100">
              <a:latin typeface="Raleway"/>
              <a:ea typeface="Raleway"/>
              <a:cs typeface="Raleway"/>
              <a:sym typeface="Raleway"/>
            </a:endParaRPr>
          </a:p>
        </p:txBody>
      </p:sp>
      <p:pic>
        <p:nvPicPr>
          <p:cNvPr id="800" name="Google Shape;800;p38"/>
          <p:cNvPicPr preferRelativeResize="0"/>
          <p:nvPr/>
        </p:nvPicPr>
        <p:blipFill>
          <a:blip r:embed="rId3">
            <a:alphaModFix/>
          </a:blip>
          <a:stretch>
            <a:fillRect/>
          </a:stretch>
        </p:blipFill>
        <p:spPr>
          <a:xfrm>
            <a:off x="1023938" y="1088200"/>
            <a:ext cx="7301675" cy="3655999"/>
          </a:xfrm>
          <a:prstGeom prst="rect">
            <a:avLst/>
          </a:prstGeom>
          <a:noFill/>
          <a:ln>
            <a:noFill/>
          </a:ln>
        </p:spPr>
      </p:pic>
      <p:sp>
        <p:nvSpPr>
          <p:cNvPr id="801" name="Google Shape;801;p38"/>
          <p:cNvSpPr txBox="1"/>
          <p:nvPr/>
        </p:nvSpPr>
        <p:spPr>
          <a:xfrm>
            <a:off x="6759775" y="4687150"/>
            <a:ext cx="2725500" cy="2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Hanken Grotesk"/>
                <a:ea typeface="Hanken Grotesk"/>
                <a:cs typeface="Hanken Grotesk"/>
                <a:sym typeface="Hanken Grotesk"/>
              </a:rPr>
              <a:t>(Weber-Wulff et al., 2023)</a:t>
            </a:r>
            <a:endParaRPr sz="1200">
              <a:solidFill>
                <a:schemeClr val="dk1"/>
              </a:solidFill>
              <a:latin typeface="Hanken Grotesk"/>
              <a:ea typeface="Hanken Grotesk"/>
              <a:cs typeface="Hanken Grotesk"/>
              <a:sym typeface="Hanken Grotes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39"/>
          <p:cNvSpPr txBox="1">
            <a:spLocks noGrp="1"/>
          </p:cNvSpPr>
          <p:nvPr>
            <p:ph type="title"/>
          </p:nvPr>
        </p:nvSpPr>
        <p:spPr>
          <a:xfrm>
            <a:off x="453775" y="302425"/>
            <a:ext cx="8442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100">
                <a:latin typeface="Raleway"/>
                <a:ea typeface="Raleway"/>
                <a:cs typeface="Raleway"/>
                <a:sym typeface="Raleway"/>
              </a:rPr>
              <a:t>Bias Against Non-Native Writers</a:t>
            </a:r>
            <a:endParaRPr sz="4100">
              <a:latin typeface="Raleway"/>
              <a:ea typeface="Raleway"/>
              <a:cs typeface="Raleway"/>
              <a:sym typeface="Raleway"/>
            </a:endParaRPr>
          </a:p>
        </p:txBody>
      </p:sp>
      <p:pic>
        <p:nvPicPr>
          <p:cNvPr id="807" name="Google Shape;807;p39"/>
          <p:cNvPicPr preferRelativeResize="0"/>
          <p:nvPr/>
        </p:nvPicPr>
        <p:blipFill>
          <a:blip r:embed="rId3">
            <a:alphaModFix/>
          </a:blip>
          <a:stretch>
            <a:fillRect/>
          </a:stretch>
        </p:blipFill>
        <p:spPr>
          <a:xfrm>
            <a:off x="3799250" y="1091350"/>
            <a:ext cx="4747901" cy="3546100"/>
          </a:xfrm>
          <a:prstGeom prst="rect">
            <a:avLst/>
          </a:prstGeom>
          <a:noFill/>
          <a:ln>
            <a:noFill/>
          </a:ln>
        </p:spPr>
      </p:pic>
      <p:sp>
        <p:nvSpPr>
          <p:cNvPr id="808" name="Google Shape;808;p39"/>
          <p:cNvSpPr txBox="1"/>
          <p:nvPr/>
        </p:nvSpPr>
        <p:spPr>
          <a:xfrm>
            <a:off x="7254125" y="4637450"/>
            <a:ext cx="2006100" cy="1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Hanken Grotesk"/>
                <a:ea typeface="Hanken Grotesk"/>
                <a:cs typeface="Hanken Grotesk"/>
                <a:sym typeface="Hanken Grotesk"/>
              </a:rPr>
              <a:t>(Liang et al., 2023)</a:t>
            </a:r>
            <a:endParaRPr sz="1200">
              <a:solidFill>
                <a:schemeClr val="dk1"/>
              </a:solidFill>
              <a:latin typeface="Hanken Grotesk"/>
              <a:ea typeface="Hanken Grotesk"/>
              <a:cs typeface="Hanken Grotesk"/>
              <a:sym typeface="Hanken Grotesk"/>
            </a:endParaRPr>
          </a:p>
        </p:txBody>
      </p:sp>
      <p:sp>
        <p:nvSpPr>
          <p:cNvPr id="809" name="Google Shape;809;p39"/>
          <p:cNvSpPr txBox="1"/>
          <p:nvPr/>
        </p:nvSpPr>
        <p:spPr>
          <a:xfrm>
            <a:off x="750050" y="1957350"/>
            <a:ext cx="3413100" cy="12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chemeClr val="lt1"/>
                </a:solidFill>
              </a:rPr>
              <a:t>Emphasis on Text Perplexity</a:t>
            </a:r>
            <a:endParaRPr sz="33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40"/>
          <p:cNvSpPr txBox="1">
            <a:spLocks noGrp="1"/>
          </p:cNvSpPr>
          <p:nvPr>
            <p:ph type="title"/>
          </p:nvPr>
        </p:nvSpPr>
        <p:spPr>
          <a:xfrm>
            <a:off x="351775" y="1183300"/>
            <a:ext cx="4725300" cy="259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200" b="1">
                <a:solidFill>
                  <a:schemeClr val="lt1"/>
                </a:solidFill>
                <a:latin typeface="Arial"/>
                <a:ea typeface="Arial"/>
                <a:cs typeface="Arial"/>
                <a:sym typeface="Arial"/>
              </a:rPr>
              <a:t>Susceptibility To Manipulation</a:t>
            </a:r>
            <a:endParaRPr sz="5200" b="1">
              <a:solidFill>
                <a:schemeClr val="lt1"/>
              </a:solidFill>
              <a:latin typeface="Arial"/>
              <a:ea typeface="Arial"/>
              <a:cs typeface="Arial"/>
              <a:sym typeface="Arial"/>
            </a:endParaRPr>
          </a:p>
        </p:txBody>
      </p:sp>
      <p:pic>
        <p:nvPicPr>
          <p:cNvPr id="815" name="Google Shape;815;p40"/>
          <p:cNvPicPr preferRelativeResize="0"/>
          <p:nvPr/>
        </p:nvPicPr>
        <p:blipFill>
          <a:blip r:embed="rId3">
            <a:alphaModFix/>
          </a:blip>
          <a:stretch>
            <a:fillRect/>
          </a:stretch>
        </p:blipFill>
        <p:spPr>
          <a:xfrm>
            <a:off x="4830050" y="242100"/>
            <a:ext cx="4313949" cy="4478000"/>
          </a:xfrm>
          <a:prstGeom prst="rect">
            <a:avLst/>
          </a:prstGeom>
          <a:noFill/>
          <a:ln>
            <a:noFill/>
          </a:ln>
        </p:spPr>
      </p:pic>
      <p:sp>
        <p:nvSpPr>
          <p:cNvPr id="816" name="Google Shape;816;p40"/>
          <p:cNvSpPr txBox="1"/>
          <p:nvPr/>
        </p:nvSpPr>
        <p:spPr>
          <a:xfrm>
            <a:off x="7539350" y="4720100"/>
            <a:ext cx="2006100" cy="1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Hanken Grotesk"/>
                <a:ea typeface="Hanken Grotesk"/>
                <a:cs typeface="Hanken Grotesk"/>
                <a:sym typeface="Hanken Grotesk"/>
              </a:rPr>
              <a:t>Image from google image</a:t>
            </a:r>
            <a:endParaRPr sz="900">
              <a:solidFill>
                <a:schemeClr val="dk1"/>
              </a:solidFill>
              <a:latin typeface="Hanken Grotesk"/>
              <a:ea typeface="Hanken Grotesk"/>
              <a:cs typeface="Hanken Grotesk"/>
              <a:sym typeface="Hanken Grotes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100">
                <a:solidFill>
                  <a:schemeClr val="lt1"/>
                </a:solidFill>
                <a:latin typeface="Raleway"/>
                <a:ea typeface="Raleway"/>
                <a:cs typeface="Raleway"/>
                <a:sym typeface="Raleway"/>
              </a:rPr>
              <a:t>AI detection tools are prone to being tricked</a:t>
            </a:r>
            <a:endParaRPr sz="4100">
              <a:solidFill>
                <a:schemeClr val="lt1"/>
              </a:solidFill>
              <a:latin typeface="Raleway"/>
              <a:ea typeface="Raleway"/>
              <a:cs typeface="Raleway"/>
              <a:sym typeface="Raleway"/>
            </a:endParaRPr>
          </a:p>
        </p:txBody>
      </p:sp>
      <p:sp>
        <p:nvSpPr>
          <p:cNvPr id="822" name="Google Shape;822;p41"/>
          <p:cNvSpPr txBox="1">
            <a:spLocks noGrp="1"/>
          </p:cNvSpPr>
          <p:nvPr>
            <p:ph type="body" idx="1"/>
          </p:nvPr>
        </p:nvSpPr>
        <p:spPr>
          <a:xfrm>
            <a:off x="720000" y="2063099"/>
            <a:ext cx="7704000" cy="21867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Including spelling mistakes</a:t>
            </a:r>
            <a:r>
              <a:rPr lang="en" sz="900"/>
              <a:t>   (Perkins et al., 2024)</a:t>
            </a:r>
            <a:endParaRPr sz="2900"/>
          </a:p>
          <a:p>
            <a:pPr marL="457200" lvl="0" indent="-412750" algn="l" rtl="0">
              <a:spcBef>
                <a:spcPts val="0"/>
              </a:spcBef>
              <a:spcAft>
                <a:spcPts val="0"/>
              </a:spcAft>
              <a:buSzPts val="2900"/>
              <a:buChar char="-"/>
            </a:pPr>
            <a:r>
              <a:rPr lang="en" sz="2900"/>
              <a:t>Carefully written prompts</a:t>
            </a:r>
            <a:endParaRPr sz="2900"/>
          </a:p>
          <a:p>
            <a:pPr marL="457200" lvl="0" indent="-412750" algn="l" rtl="0">
              <a:spcBef>
                <a:spcPts val="0"/>
              </a:spcBef>
              <a:spcAft>
                <a:spcPts val="0"/>
              </a:spcAft>
              <a:buSzPts val="2900"/>
              <a:buChar char="-"/>
            </a:pPr>
            <a:r>
              <a:rPr lang="en" sz="2900"/>
              <a:t>Prompting AI to mimic a writer’s voice </a:t>
            </a:r>
            <a:endParaRPr sz="2900"/>
          </a:p>
          <a:p>
            <a:pPr marL="0" lvl="0" indent="0" algn="l" rtl="0">
              <a:spcBef>
                <a:spcPts val="0"/>
              </a:spcBef>
              <a:spcAft>
                <a:spcPts val="0"/>
              </a:spcAft>
              <a:buNone/>
            </a:pPr>
            <a:endParaRPr sz="2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100">
                <a:solidFill>
                  <a:schemeClr val="lt1"/>
                </a:solidFill>
                <a:latin typeface="Raleway"/>
                <a:ea typeface="Raleway"/>
                <a:cs typeface="Raleway"/>
                <a:sym typeface="Raleway"/>
              </a:rPr>
              <a:t>AI Technology Is Rapidly Evolving</a:t>
            </a:r>
            <a:endParaRPr sz="4100">
              <a:solidFill>
                <a:schemeClr val="lt1"/>
              </a:solidFill>
              <a:latin typeface="Raleway"/>
              <a:ea typeface="Raleway"/>
              <a:cs typeface="Raleway"/>
              <a:sym typeface="Raleway"/>
            </a:endParaRPr>
          </a:p>
        </p:txBody>
      </p:sp>
      <p:sp>
        <p:nvSpPr>
          <p:cNvPr id="828" name="Google Shape;828;p42"/>
          <p:cNvSpPr txBox="1">
            <a:spLocks noGrp="1"/>
          </p:cNvSpPr>
          <p:nvPr>
            <p:ph type="body" idx="1"/>
          </p:nvPr>
        </p:nvSpPr>
        <p:spPr>
          <a:xfrm>
            <a:off x="720000" y="1958522"/>
            <a:ext cx="7704000" cy="27570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AI detectors cannot keep up with the latest versions and updates of AI technology designed to mimic humans. </a:t>
            </a:r>
            <a:endParaRPr sz="2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Impact of AI detectors</a:t>
            </a:r>
            <a:endParaRPr/>
          </a:p>
        </p:txBody>
      </p:sp>
      <p:sp>
        <p:nvSpPr>
          <p:cNvPr id="834" name="Google Shape;834;p43"/>
          <p:cNvSpPr txBox="1">
            <a:spLocks noGrp="1"/>
          </p:cNvSpPr>
          <p:nvPr>
            <p:ph type="title" idx="4294967295"/>
          </p:nvPr>
        </p:nvSpPr>
        <p:spPr>
          <a:xfrm>
            <a:off x="1078472" y="2754675"/>
            <a:ext cx="3930900" cy="3588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1600"/>
              <a:t>Harm towards non-native writers</a:t>
            </a:r>
            <a:endParaRPr sz="1600" b="0">
              <a:latin typeface="Raleway Black"/>
              <a:ea typeface="Raleway Black"/>
              <a:cs typeface="Raleway Black"/>
              <a:sym typeface="Raleway Black"/>
            </a:endParaRPr>
          </a:p>
        </p:txBody>
      </p:sp>
      <p:sp>
        <p:nvSpPr>
          <p:cNvPr id="835" name="Google Shape;835;p43"/>
          <p:cNvSpPr txBox="1">
            <a:spLocks noGrp="1"/>
          </p:cNvSpPr>
          <p:nvPr>
            <p:ph type="subTitle" idx="4294967295"/>
          </p:nvPr>
        </p:nvSpPr>
        <p:spPr>
          <a:xfrm>
            <a:off x="1078521" y="2979150"/>
            <a:ext cx="7766400" cy="358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false-positive rate averaged 61.3% for non-native english speaker(Liang-et-al, 2023)</a:t>
            </a:r>
            <a:endParaRPr>
              <a:latin typeface="Hanken Grotesk"/>
              <a:ea typeface="Hanken Grotesk"/>
              <a:cs typeface="Hanken Grotesk"/>
              <a:sym typeface="Hanken Grotesk"/>
            </a:endParaRPr>
          </a:p>
        </p:txBody>
      </p:sp>
      <p:sp>
        <p:nvSpPr>
          <p:cNvPr id="836" name="Google Shape;836;p43"/>
          <p:cNvSpPr txBox="1">
            <a:spLocks noGrp="1"/>
          </p:cNvSpPr>
          <p:nvPr>
            <p:ph type="title" idx="4294967295"/>
          </p:nvPr>
        </p:nvSpPr>
        <p:spPr>
          <a:xfrm>
            <a:off x="1078485" y="2000350"/>
            <a:ext cx="2962500" cy="3588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1600"/>
              <a:t>False positive increase</a:t>
            </a:r>
            <a:endParaRPr sz="1600" b="0">
              <a:latin typeface="Raleway Black"/>
              <a:ea typeface="Raleway Black"/>
              <a:cs typeface="Raleway Black"/>
              <a:sym typeface="Raleway Black"/>
            </a:endParaRPr>
          </a:p>
        </p:txBody>
      </p:sp>
      <p:sp>
        <p:nvSpPr>
          <p:cNvPr id="837" name="Google Shape;837;p43"/>
          <p:cNvSpPr txBox="1">
            <a:spLocks noGrp="1"/>
          </p:cNvSpPr>
          <p:nvPr>
            <p:ph type="subTitle" idx="4294967295"/>
          </p:nvPr>
        </p:nvSpPr>
        <p:spPr>
          <a:xfrm>
            <a:off x="1078499" y="2224825"/>
            <a:ext cx="7180200" cy="358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Turnitin false-positive increased from 1% to 4% at the fall of 2023 (Bowens and Watson, 2024)</a:t>
            </a:r>
            <a:endParaRPr>
              <a:latin typeface="Hanken Grotesk"/>
              <a:ea typeface="Hanken Grotesk"/>
              <a:cs typeface="Hanken Grotesk"/>
              <a:sym typeface="Hanken Grotesk"/>
            </a:endParaRPr>
          </a:p>
        </p:txBody>
      </p:sp>
      <p:sp>
        <p:nvSpPr>
          <p:cNvPr id="838" name="Google Shape;838;p43"/>
          <p:cNvSpPr txBox="1">
            <a:spLocks noGrp="1"/>
          </p:cNvSpPr>
          <p:nvPr>
            <p:ph type="title" idx="4294967295"/>
          </p:nvPr>
        </p:nvSpPr>
        <p:spPr>
          <a:xfrm>
            <a:off x="1078487" y="1246025"/>
            <a:ext cx="3251700" cy="35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a:t>Non-accurate results</a:t>
            </a:r>
            <a:endParaRPr sz="1600" b="0">
              <a:latin typeface="Raleway Black"/>
              <a:ea typeface="Raleway Black"/>
              <a:cs typeface="Raleway Black"/>
              <a:sym typeface="Raleway Black"/>
            </a:endParaRPr>
          </a:p>
        </p:txBody>
      </p:sp>
      <p:sp>
        <p:nvSpPr>
          <p:cNvPr id="839" name="Google Shape;839;p43"/>
          <p:cNvSpPr txBox="1">
            <a:spLocks noGrp="1"/>
          </p:cNvSpPr>
          <p:nvPr>
            <p:ph type="subTitle" idx="4294967295"/>
          </p:nvPr>
        </p:nvSpPr>
        <p:spPr>
          <a:xfrm>
            <a:off x="1078499" y="1470500"/>
            <a:ext cx="6785700" cy="358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5 out of 14 were 50% accurate or worse (Bowens and Watson, 2024)</a:t>
            </a:r>
            <a:endParaRPr/>
          </a:p>
          <a:p>
            <a:pPr marL="0" lvl="0" indent="0" algn="l" rtl="0">
              <a:lnSpc>
                <a:spcPct val="100000"/>
              </a:lnSpc>
              <a:spcBef>
                <a:spcPts val="0"/>
              </a:spcBef>
              <a:spcAft>
                <a:spcPts val="0"/>
              </a:spcAft>
              <a:buNone/>
            </a:pPr>
            <a:endParaRPr>
              <a:latin typeface="Hanken Grotesk"/>
              <a:ea typeface="Hanken Grotesk"/>
              <a:cs typeface="Hanken Grotesk"/>
              <a:sym typeface="Hanken Grotesk"/>
            </a:endParaRPr>
          </a:p>
        </p:txBody>
      </p:sp>
      <p:sp>
        <p:nvSpPr>
          <p:cNvPr id="840" name="Google Shape;840;p43"/>
          <p:cNvSpPr txBox="1"/>
          <p:nvPr/>
        </p:nvSpPr>
        <p:spPr>
          <a:xfrm>
            <a:off x="981900" y="4320575"/>
            <a:ext cx="7180200" cy="2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dk1"/>
                </a:solidFill>
                <a:latin typeface="Hanken Grotesk"/>
                <a:ea typeface="Hanken Grotesk"/>
                <a:cs typeface="Hanken Grotesk"/>
                <a:sym typeface="Hanken Grotesk"/>
              </a:rPr>
              <a:t>Follow the link in the graph to modify its data and then paste the new one here. </a:t>
            </a:r>
            <a:r>
              <a:rPr lang="en" sz="1000" b="1" u="sng">
                <a:solidFill>
                  <a:schemeClr val="dk1"/>
                </a:solidFill>
                <a:latin typeface="Hanken Grotesk"/>
                <a:ea typeface="Hanken Grotesk"/>
                <a:cs typeface="Hanken Grotesk"/>
                <a:sym typeface="Hanken Grotesk"/>
                <a:hlinkClick r:id="rId3">
                  <a:extLst>
                    <a:ext uri="{A12FA001-AC4F-418D-AE19-62706E023703}">
                      <ahyp:hlinkClr xmlns:ahyp="http://schemas.microsoft.com/office/drawing/2018/hyperlinkcolor" val="tx"/>
                    </a:ext>
                  </a:extLst>
                </a:hlinkClick>
              </a:rPr>
              <a:t>For more info, click here</a:t>
            </a:r>
            <a:endParaRPr sz="1000" b="1">
              <a:solidFill>
                <a:schemeClr val="dk1"/>
              </a:solidFill>
              <a:latin typeface="Hanken Grotesk"/>
              <a:ea typeface="Hanken Grotesk"/>
              <a:cs typeface="Hanken Grotesk"/>
              <a:sym typeface="Hanken Grotesk"/>
            </a:endParaRPr>
          </a:p>
        </p:txBody>
      </p:sp>
      <p:grpSp>
        <p:nvGrpSpPr>
          <p:cNvPr id="841" name="Google Shape;841;p43"/>
          <p:cNvGrpSpPr/>
          <p:nvPr/>
        </p:nvGrpSpPr>
        <p:grpSpPr>
          <a:xfrm>
            <a:off x="178825" y="-211575"/>
            <a:ext cx="345125" cy="345075"/>
            <a:chOff x="997838" y="2118050"/>
            <a:chExt cx="345125" cy="345075"/>
          </a:xfrm>
        </p:grpSpPr>
        <p:sp>
          <p:nvSpPr>
            <p:cNvPr id="842" name="Google Shape;842;p43"/>
            <p:cNvSpPr/>
            <p:nvPr/>
          </p:nvSpPr>
          <p:spPr>
            <a:xfrm>
              <a:off x="1052463" y="2118050"/>
              <a:ext cx="235875" cy="345075"/>
            </a:xfrm>
            <a:custGeom>
              <a:avLst/>
              <a:gdLst/>
              <a:ahLst/>
              <a:cxnLst/>
              <a:rect l="l" t="t" r="r" b="b"/>
              <a:pathLst>
                <a:path w="9435" h="13803" extrusionOk="0">
                  <a:moveTo>
                    <a:pt x="4710" y="806"/>
                  </a:moveTo>
                  <a:cubicBezTo>
                    <a:pt x="6873" y="806"/>
                    <a:pt x="8627" y="2559"/>
                    <a:pt x="8627" y="4711"/>
                  </a:cubicBezTo>
                  <a:cubicBezTo>
                    <a:pt x="8627" y="5833"/>
                    <a:pt x="8147" y="6896"/>
                    <a:pt x="7305" y="7631"/>
                  </a:cubicBezTo>
                  <a:cubicBezTo>
                    <a:pt x="6711" y="8170"/>
                    <a:pt x="6324" y="8908"/>
                    <a:pt x="6220" y="9701"/>
                  </a:cubicBezTo>
                  <a:lnTo>
                    <a:pt x="3204" y="9701"/>
                  </a:lnTo>
                  <a:cubicBezTo>
                    <a:pt x="3111" y="8908"/>
                    <a:pt x="2724" y="8170"/>
                    <a:pt x="2130" y="7631"/>
                  </a:cubicBezTo>
                  <a:cubicBezTo>
                    <a:pt x="1288" y="6896"/>
                    <a:pt x="808" y="5833"/>
                    <a:pt x="808" y="4711"/>
                  </a:cubicBezTo>
                  <a:cubicBezTo>
                    <a:pt x="808" y="2559"/>
                    <a:pt x="2562" y="806"/>
                    <a:pt x="4710" y="806"/>
                  </a:cubicBezTo>
                  <a:close/>
                  <a:moveTo>
                    <a:pt x="6197" y="10507"/>
                  </a:moveTo>
                  <a:lnTo>
                    <a:pt x="6197" y="11244"/>
                  </a:lnTo>
                  <a:cubicBezTo>
                    <a:pt x="6197" y="11315"/>
                    <a:pt x="6138" y="11373"/>
                    <a:pt x="6068" y="11373"/>
                  </a:cubicBezTo>
                  <a:lnTo>
                    <a:pt x="3367" y="11373"/>
                  </a:lnTo>
                  <a:cubicBezTo>
                    <a:pt x="3297" y="11373"/>
                    <a:pt x="3238" y="11315"/>
                    <a:pt x="3238" y="11244"/>
                  </a:cubicBezTo>
                  <a:lnTo>
                    <a:pt x="3238" y="10507"/>
                  </a:lnTo>
                  <a:close/>
                  <a:moveTo>
                    <a:pt x="5659" y="12179"/>
                  </a:moveTo>
                  <a:lnTo>
                    <a:pt x="5659" y="12588"/>
                  </a:lnTo>
                  <a:cubicBezTo>
                    <a:pt x="5659" y="12810"/>
                    <a:pt x="5482" y="12987"/>
                    <a:pt x="5260" y="12987"/>
                  </a:cubicBezTo>
                  <a:lnTo>
                    <a:pt x="4175" y="12987"/>
                  </a:lnTo>
                  <a:cubicBezTo>
                    <a:pt x="3953" y="12987"/>
                    <a:pt x="3776" y="12810"/>
                    <a:pt x="3776" y="12588"/>
                  </a:cubicBezTo>
                  <a:lnTo>
                    <a:pt x="3776" y="12179"/>
                  </a:lnTo>
                  <a:close/>
                  <a:moveTo>
                    <a:pt x="4710" y="1"/>
                  </a:moveTo>
                  <a:cubicBezTo>
                    <a:pt x="2116" y="1"/>
                    <a:pt x="0" y="2116"/>
                    <a:pt x="0" y="4711"/>
                  </a:cubicBezTo>
                  <a:cubicBezTo>
                    <a:pt x="0" y="6066"/>
                    <a:pt x="573" y="7351"/>
                    <a:pt x="1591" y="8240"/>
                  </a:cubicBezTo>
                  <a:cubicBezTo>
                    <a:pt x="2116" y="8708"/>
                    <a:pt x="2421" y="9399"/>
                    <a:pt x="2421" y="10111"/>
                  </a:cubicBezTo>
                  <a:lnTo>
                    <a:pt x="2421" y="11244"/>
                  </a:lnTo>
                  <a:cubicBezTo>
                    <a:pt x="2421" y="11618"/>
                    <a:pt x="2643" y="11935"/>
                    <a:pt x="2971" y="12086"/>
                  </a:cubicBezTo>
                  <a:lnTo>
                    <a:pt x="2971" y="12588"/>
                  </a:lnTo>
                  <a:cubicBezTo>
                    <a:pt x="2971" y="13256"/>
                    <a:pt x="3507" y="13803"/>
                    <a:pt x="4175" y="13803"/>
                  </a:cubicBezTo>
                  <a:lnTo>
                    <a:pt x="5260" y="13803"/>
                  </a:lnTo>
                  <a:cubicBezTo>
                    <a:pt x="5928" y="13803"/>
                    <a:pt x="6464" y="13256"/>
                    <a:pt x="6464" y="12588"/>
                  </a:cubicBezTo>
                  <a:lnTo>
                    <a:pt x="6464" y="12086"/>
                  </a:lnTo>
                  <a:cubicBezTo>
                    <a:pt x="6792" y="11935"/>
                    <a:pt x="7014" y="11618"/>
                    <a:pt x="7014" y="11244"/>
                  </a:cubicBezTo>
                  <a:lnTo>
                    <a:pt x="7014" y="10111"/>
                  </a:lnTo>
                  <a:cubicBezTo>
                    <a:pt x="7014" y="9399"/>
                    <a:pt x="7319" y="8708"/>
                    <a:pt x="7844" y="8240"/>
                  </a:cubicBezTo>
                  <a:cubicBezTo>
                    <a:pt x="8862" y="7351"/>
                    <a:pt x="9435" y="6066"/>
                    <a:pt x="9435" y="4711"/>
                  </a:cubicBezTo>
                  <a:cubicBezTo>
                    <a:pt x="9435" y="2116"/>
                    <a:pt x="7319" y="1"/>
                    <a:pt x="47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3" name="Google Shape;843;p43"/>
            <p:cNvSpPr/>
            <p:nvPr/>
          </p:nvSpPr>
          <p:spPr>
            <a:xfrm>
              <a:off x="1302613" y="2225850"/>
              <a:ext cx="40350" cy="20225"/>
            </a:xfrm>
            <a:custGeom>
              <a:avLst/>
              <a:gdLst/>
              <a:ahLst/>
              <a:cxnLst/>
              <a:rect l="l" t="t" r="r" b="b"/>
              <a:pathLst>
                <a:path w="1614" h="809" extrusionOk="0">
                  <a:moveTo>
                    <a:pt x="399" y="0"/>
                  </a:moveTo>
                  <a:cubicBezTo>
                    <a:pt x="175" y="0"/>
                    <a:pt x="1" y="177"/>
                    <a:pt x="1" y="399"/>
                  </a:cubicBezTo>
                  <a:cubicBezTo>
                    <a:pt x="1" y="620"/>
                    <a:pt x="175" y="808"/>
                    <a:pt x="399" y="808"/>
                  </a:cubicBezTo>
                  <a:lnTo>
                    <a:pt x="1204" y="808"/>
                  </a:lnTo>
                  <a:cubicBezTo>
                    <a:pt x="1426" y="808"/>
                    <a:pt x="1614" y="620"/>
                    <a:pt x="1614" y="399"/>
                  </a:cubicBezTo>
                  <a:cubicBezTo>
                    <a:pt x="1614" y="177"/>
                    <a:pt x="1426" y="0"/>
                    <a:pt x="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4" name="Google Shape;844;p43"/>
            <p:cNvSpPr/>
            <p:nvPr/>
          </p:nvSpPr>
          <p:spPr>
            <a:xfrm>
              <a:off x="1294413" y="2158375"/>
              <a:ext cx="40625" cy="30375"/>
            </a:xfrm>
            <a:custGeom>
              <a:avLst/>
              <a:gdLst/>
              <a:ahLst/>
              <a:cxnLst/>
              <a:rect l="l" t="t" r="r" b="b"/>
              <a:pathLst>
                <a:path w="1625" h="1215" extrusionOk="0">
                  <a:moveTo>
                    <a:pt x="1159" y="1"/>
                  </a:moveTo>
                  <a:cubicBezTo>
                    <a:pt x="1091" y="1"/>
                    <a:pt x="1022" y="19"/>
                    <a:pt x="960" y="57"/>
                  </a:cubicBezTo>
                  <a:lnTo>
                    <a:pt x="259" y="455"/>
                  </a:lnTo>
                  <a:cubicBezTo>
                    <a:pt x="60" y="573"/>
                    <a:pt x="1" y="817"/>
                    <a:pt x="107" y="1016"/>
                  </a:cubicBezTo>
                  <a:cubicBezTo>
                    <a:pt x="184" y="1141"/>
                    <a:pt x="319" y="1214"/>
                    <a:pt x="456" y="1214"/>
                  </a:cubicBezTo>
                  <a:cubicBezTo>
                    <a:pt x="525" y="1214"/>
                    <a:pt x="594" y="1196"/>
                    <a:pt x="657" y="1157"/>
                  </a:cubicBezTo>
                  <a:lnTo>
                    <a:pt x="1358" y="758"/>
                  </a:lnTo>
                  <a:cubicBezTo>
                    <a:pt x="1555" y="643"/>
                    <a:pt x="1625" y="396"/>
                    <a:pt x="1510" y="197"/>
                  </a:cubicBezTo>
                  <a:cubicBezTo>
                    <a:pt x="1431" y="73"/>
                    <a:pt x="1296" y="1"/>
                    <a:pt x="1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5" name="Google Shape;845;p43"/>
            <p:cNvSpPr/>
            <p:nvPr/>
          </p:nvSpPr>
          <p:spPr>
            <a:xfrm>
              <a:off x="1294413" y="2283075"/>
              <a:ext cx="40625" cy="30425"/>
            </a:xfrm>
            <a:custGeom>
              <a:avLst/>
              <a:gdLst/>
              <a:ahLst/>
              <a:cxnLst/>
              <a:rect l="l" t="t" r="r" b="b"/>
              <a:pathLst>
                <a:path w="1625" h="1217" extrusionOk="0">
                  <a:moveTo>
                    <a:pt x="468" y="0"/>
                  </a:moveTo>
                  <a:cubicBezTo>
                    <a:pt x="327" y="0"/>
                    <a:pt x="186" y="74"/>
                    <a:pt x="107" y="203"/>
                  </a:cubicBezTo>
                  <a:cubicBezTo>
                    <a:pt x="1" y="399"/>
                    <a:pt x="60" y="646"/>
                    <a:pt x="259" y="750"/>
                  </a:cubicBezTo>
                  <a:lnTo>
                    <a:pt x="960" y="1159"/>
                  </a:lnTo>
                  <a:cubicBezTo>
                    <a:pt x="1022" y="1198"/>
                    <a:pt x="1091" y="1217"/>
                    <a:pt x="1158" y="1217"/>
                  </a:cubicBezTo>
                  <a:cubicBezTo>
                    <a:pt x="1296" y="1217"/>
                    <a:pt x="1431" y="1141"/>
                    <a:pt x="1510" y="1008"/>
                  </a:cubicBezTo>
                  <a:cubicBezTo>
                    <a:pt x="1625" y="820"/>
                    <a:pt x="1555" y="576"/>
                    <a:pt x="1358" y="458"/>
                  </a:cubicBezTo>
                  <a:lnTo>
                    <a:pt x="657" y="48"/>
                  </a:lnTo>
                  <a:cubicBezTo>
                    <a:pt x="598" y="16"/>
                    <a:pt x="533"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6" name="Google Shape;846;p43"/>
            <p:cNvSpPr/>
            <p:nvPr/>
          </p:nvSpPr>
          <p:spPr>
            <a:xfrm>
              <a:off x="997838" y="2225850"/>
              <a:ext cx="40350" cy="20225"/>
            </a:xfrm>
            <a:custGeom>
              <a:avLst/>
              <a:gdLst/>
              <a:ahLst/>
              <a:cxnLst/>
              <a:rect l="l" t="t" r="r" b="b"/>
              <a:pathLst>
                <a:path w="1614" h="809" extrusionOk="0">
                  <a:moveTo>
                    <a:pt x="410" y="0"/>
                  </a:moveTo>
                  <a:cubicBezTo>
                    <a:pt x="177" y="0"/>
                    <a:pt x="0" y="177"/>
                    <a:pt x="0" y="399"/>
                  </a:cubicBezTo>
                  <a:cubicBezTo>
                    <a:pt x="0" y="620"/>
                    <a:pt x="177" y="808"/>
                    <a:pt x="410" y="808"/>
                  </a:cubicBezTo>
                  <a:lnTo>
                    <a:pt x="1215" y="808"/>
                  </a:lnTo>
                  <a:cubicBezTo>
                    <a:pt x="1439" y="808"/>
                    <a:pt x="1613" y="620"/>
                    <a:pt x="1613" y="399"/>
                  </a:cubicBezTo>
                  <a:cubicBezTo>
                    <a:pt x="1613" y="177"/>
                    <a:pt x="1439"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7" name="Google Shape;847;p43"/>
            <p:cNvSpPr/>
            <p:nvPr/>
          </p:nvSpPr>
          <p:spPr>
            <a:xfrm>
              <a:off x="1005763" y="2158375"/>
              <a:ext cx="40625" cy="30375"/>
            </a:xfrm>
            <a:custGeom>
              <a:avLst/>
              <a:gdLst/>
              <a:ahLst/>
              <a:cxnLst/>
              <a:rect l="l" t="t" r="r" b="b"/>
              <a:pathLst>
                <a:path w="1625" h="1215" extrusionOk="0">
                  <a:moveTo>
                    <a:pt x="466" y="1"/>
                  </a:moveTo>
                  <a:cubicBezTo>
                    <a:pt x="329" y="1"/>
                    <a:pt x="194" y="73"/>
                    <a:pt x="115" y="197"/>
                  </a:cubicBezTo>
                  <a:cubicBezTo>
                    <a:pt x="0" y="396"/>
                    <a:pt x="70" y="643"/>
                    <a:pt x="267" y="758"/>
                  </a:cubicBezTo>
                  <a:lnTo>
                    <a:pt x="968" y="1157"/>
                  </a:lnTo>
                  <a:cubicBezTo>
                    <a:pt x="1031" y="1196"/>
                    <a:pt x="1100" y="1214"/>
                    <a:pt x="1169" y="1214"/>
                  </a:cubicBezTo>
                  <a:cubicBezTo>
                    <a:pt x="1306" y="1214"/>
                    <a:pt x="1441" y="1141"/>
                    <a:pt x="1518" y="1016"/>
                  </a:cubicBezTo>
                  <a:cubicBezTo>
                    <a:pt x="1624" y="817"/>
                    <a:pt x="1565" y="573"/>
                    <a:pt x="1366" y="455"/>
                  </a:cubicBezTo>
                  <a:lnTo>
                    <a:pt x="665" y="57"/>
                  </a:lnTo>
                  <a:cubicBezTo>
                    <a:pt x="603" y="19"/>
                    <a:pt x="534"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8" name="Google Shape;848;p43"/>
            <p:cNvSpPr/>
            <p:nvPr/>
          </p:nvSpPr>
          <p:spPr>
            <a:xfrm>
              <a:off x="1005763" y="2283075"/>
              <a:ext cx="40625" cy="30425"/>
            </a:xfrm>
            <a:custGeom>
              <a:avLst/>
              <a:gdLst/>
              <a:ahLst/>
              <a:cxnLst/>
              <a:rect l="l" t="t" r="r" b="b"/>
              <a:pathLst>
                <a:path w="1625" h="1217" extrusionOk="0">
                  <a:moveTo>
                    <a:pt x="1157" y="0"/>
                  </a:moveTo>
                  <a:cubicBezTo>
                    <a:pt x="1092" y="0"/>
                    <a:pt x="1027" y="16"/>
                    <a:pt x="968" y="48"/>
                  </a:cubicBezTo>
                  <a:lnTo>
                    <a:pt x="267" y="458"/>
                  </a:lnTo>
                  <a:cubicBezTo>
                    <a:pt x="70" y="576"/>
                    <a:pt x="0" y="820"/>
                    <a:pt x="115" y="1008"/>
                  </a:cubicBezTo>
                  <a:cubicBezTo>
                    <a:pt x="194" y="1141"/>
                    <a:pt x="329" y="1217"/>
                    <a:pt x="467" y="1217"/>
                  </a:cubicBezTo>
                  <a:cubicBezTo>
                    <a:pt x="534" y="1217"/>
                    <a:pt x="603" y="1198"/>
                    <a:pt x="665" y="1159"/>
                  </a:cubicBezTo>
                  <a:lnTo>
                    <a:pt x="1366" y="750"/>
                  </a:lnTo>
                  <a:cubicBezTo>
                    <a:pt x="1565" y="646"/>
                    <a:pt x="1624" y="399"/>
                    <a:pt x="1518" y="203"/>
                  </a:cubicBezTo>
                  <a:cubicBezTo>
                    <a:pt x="1439" y="74"/>
                    <a:pt x="1298" y="0"/>
                    <a:pt x="1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9" name="Google Shape;849;p43"/>
            <p:cNvSpPr/>
            <p:nvPr/>
          </p:nvSpPr>
          <p:spPr>
            <a:xfrm>
              <a:off x="1092788" y="2158375"/>
              <a:ext cx="155225" cy="155175"/>
            </a:xfrm>
            <a:custGeom>
              <a:avLst/>
              <a:gdLst/>
              <a:ahLst/>
              <a:cxnLst/>
              <a:rect l="l" t="t" r="r" b="b"/>
              <a:pathLst>
                <a:path w="6209" h="6207" extrusionOk="0">
                  <a:moveTo>
                    <a:pt x="3097" y="806"/>
                  </a:moveTo>
                  <a:cubicBezTo>
                    <a:pt x="4374" y="806"/>
                    <a:pt x="5401" y="1835"/>
                    <a:pt x="5401" y="3098"/>
                  </a:cubicBezTo>
                  <a:cubicBezTo>
                    <a:pt x="5401" y="4360"/>
                    <a:pt x="4374" y="5387"/>
                    <a:pt x="3097" y="5387"/>
                  </a:cubicBezTo>
                  <a:cubicBezTo>
                    <a:pt x="1835" y="5387"/>
                    <a:pt x="808" y="4360"/>
                    <a:pt x="808" y="3098"/>
                  </a:cubicBezTo>
                  <a:cubicBezTo>
                    <a:pt x="808" y="1835"/>
                    <a:pt x="1835" y="806"/>
                    <a:pt x="3097" y="806"/>
                  </a:cubicBezTo>
                  <a:close/>
                  <a:moveTo>
                    <a:pt x="3097" y="1"/>
                  </a:moveTo>
                  <a:cubicBezTo>
                    <a:pt x="1392" y="1"/>
                    <a:pt x="0" y="1389"/>
                    <a:pt x="0" y="3098"/>
                  </a:cubicBezTo>
                  <a:cubicBezTo>
                    <a:pt x="0" y="4815"/>
                    <a:pt x="1392" y="6206"/>
                    <a:pt x="3097" y="6206"/>
                  </a:cubicBezTo>
                  <a:cubicBezTo>
                    <a:pt x="4817" y="6206"/>
                    <a:pt x="6209" y="4815"/>
                    <a:pt x="6209" y="3098"/>
                  </a:cubicBezTo>
                  <a:cubicBezTo>
                    <a:pt x="6209" y="1389"/>
                    <a:pt x="4817"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50" name="Google Shape;850;p43"/>
            <p:cNvSpPr/>
            <p:nvPr/>
          </p:nvSpPr>
          <p:spPr>
            <a:xfrm>
              <a:off x="1133388" y="2198700"/>
              <a:ext cx="65250" cy="74225"/>
            </a:xfrm>
            <a:custGeom>
              <a:avLst/>
              <a:gdLst/>
              <a:ahLst/>
              <a:cxnLst/>
              <a:rect l="l" t="t" r="r" b="b"/>
              <a:pathLst>
                <a:path w="2610" h="2969" extrusionOk="0">
                  <a:moveTo>
                    <a:pt x="1473" y="1"/>
                  </a:moveTo>
                  <a:cubicBezTo>
                    <a:pt x="668" y="1"/>
                    <a:pt x="1" y="666"/>
                    <a:pt x="1" y="1485"/>
                  </a:cubicBezTo>
                  <a:cubicBezTo>
                    <a:pt x="1" y="2301"/>
                    <a:pt x="668" y="2969"/>
                    <a:pt x="1473" y="2969"/>
                  </a:cubicBezTo>
                  <a:cubicBezTo>
                    <a:pt x="1813" y="2969"/>
                    <a:pt x="2105" y="2862"/>
                    <a:pt x="2340" y="2652"/>
                  </a:cubicBezTo>
                  <a:cubicBezTo>
                    <a:pt x="2385" y="2618"/>
                    <a:pt x="2433" y="2571"/>
                    <a:pt x="2469" y="2526"/>
                  </a:cubicBezTo>
                  <a:cubicBezTo>
                    <a:pt x="2610" y="2349"/>
                    <a:pt x="2584" y="2091"/>
                    <a:pt x="2422" y="1951"/>
                  </a:cubicBezTo>
                  <a:cubicBezTo>
                    <a:pt x="2344" y="1889"/>
                    <a:pt x="2251" y="1859"/>
                    <a:pt x="2159" y="1859"/>
                  </a:cubicBezTo>
                  <a:cubicBezTo>
                    <a:pt x="2043" y="1859"/>
                    <a:pt x="1928" y="1907"/>
                    <a:pt x="1849" y="1998"/>
                  </a:cubicBezTo>
                  <a:cubicBezTo>
                    <a:pt x="1838" y="2021"/>
                    <a:pt x="1824" y="2035"/>
                    <a:pt x="1802" y="2046"/>
                  </a:cubicBezTo>
                  <a:cubicBezTo>
                    <a:pt x="1720" y="2127"/>
                    <a:pt x="1614" y="2161"/>
                    <a:pt x="1473" y="2161"/>
                  </a:cubicBezTo>
                  <a:cubicBezTo>
                    <a:pt x="1112" y="2161"/>
                    <a:pt x="809" y="1858"/>
                    <a:pt x="809" y="1485"/>
                  </a:cubicBezTo>
                  <a:cubicBezTo>
                    <a:pt x="809" y="1123"/>
                    <a:pt x="1112" y="817"/>
                    <a:pt x="1473" y="817"/>
                  </a:cubicBezTo>
                  <a:cubicBezTo>
                    <a:pt x="1614" y="817"/>
                    <a:pt x="1743" y="854"/>
                    <a:pt x="1861" y="935"/>
                  </a:cubicBezTo>
                  <a:cubicBezTo>
                    <a:pt x="1929" y="978"/>
                    <a:pt x="2006" y="999"/>
                    <a:pt x="2081" y="999"/>
                  </a:cubicBezTo>
                  <a:cubicBezTo>
                    <a:pt x="2212" y="999"/>
                    <a:pt x="2340" y="936"/>
                    <a:pt x="2422" y="817"/>
                  </a:cubicBezTo>
                  <a:cubicBezTo>
                    <a:pt x="2540" y="632"/>
                    <a:pt x="2492" y="385"/>
                    <a:pt x="2304" y="256"/>
                  </a:cubicBezTo>
                  <a:cubicBezTo>
                    <a:pt x="2060" y="93"/>
                    <a:pt x="1779" y="1"/>
                    <a:pt x="1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851" name="Google Shape;851;p43"/>
          <p:cNvSpPr/>
          <p:nvPr/>
        </p:nvSpPr>
        <p:spPr>
          <a:xfrm>
            <a:off x="624475" y="2102113"/>
            <a:ext cx="359300" cy="345150"/>
          </a:xfrm>
          <a:custGeom>
            <a:avLst/>
            <a:gdLst/>
            <a:ahLst/>
            <a:cxnLst/>
            <a:rect l="l" t="t" r="r" b="b"/>
            <a:pathLst>
              <a:path w="14372" h="13806" extrusionOk="0">
                <a:moveTo>
                  <a:pt x="7196" y="2493"/>
                </a:moveTo>
                <a:lnTo>
                  <a:pt x="8809" y="3217"/>
                </a:lnTo>
                <a:cubicBezTo>
                  <a:pt x="8842" y="3231"/>
                  <a:pt x="8879" y="3242"/>
                  <a:pt x="8901" y="3265"/>
                </a:cubicBezTo>
                <a:lnTo>
                  <a:pt x="5476" y="3265"/>
                </a:lnTo>
                <a:cubicBezTo>
                  <a:pt x="5501" y="3242"/>
                  <a:pt x="5535" y="3231"/>
                  <a:pt x="5571" y="3217"/>
                </a:cubicBezTo>
                <a:lnTo>
                  <a:pt x="7196" y="2493"/>
                </a:lnTo>
                <a:close/>
                <a:moveTo>
                  <a:pt x="12876" y="3545"/>
                </a:moveTo>
                <a:cubicBezTo>
                  <a:pt x="13098" y="3545"/>
                  <a:pt x="13286" y="3722"/>
                  <a:pt x="13286" y="3943"/>
                </a:cubicBezTo>
                <a:cubicBezTo>
                  <a:pt x="13286" y="4165"/>
                  <a:pt x="13098" y="4353"/>
                  <a:pt x="12876" y="4353"/>
                </a:cubicBezTo>
                <a:cubicBezTo>
                  <a:pt x="12655" y="4353"/>
                  <a:pt x="12478" y="4165"/>
                  <a:pt x="12478" y="3943"/>
                </a:cubicBezTo>
                <a:cubicBezTo>
                  <a:pt x="12478" y="3722"/>
                  <a:pt x="12655" y="3545"/>
                  <a:pt x="12876" y="3545"/>
                </a:cubicBezTo>
                <a:close/>
                <a:moveTo>
                  <a:pt x="9218" y="4072"/>
                </a:moveTo>
                <a:lnTo>
                  <a:pt x="9218" y="4878"/>
                </a:lnTo>
                <a:lnTo>
                  <a:pt x="5173" y="4878"/>
                </a:lnTo>
                <a:lnTo>
                  <a:pt x="5173" y="4072"/>
                </a:lnTo>
                <a:close/>
                <a:moveTo>
                  <a:pt x="8901" y="5685"/>
                </a:moveTo>
                <a:cubicBezTo>
                  <a:pt x="8879" y="5708"/>
                  <a:pt x="8842" y="5719"/>
                  <a:pt x="8809" y="5742"/>
                </a:cubicBezTo>
                <a:lnTo>
                  <a:pt x="7196" y="6457"/>
                </a:lnTo>
                <a:lnTo>
                  <a:pt x="5571" y="5742"/>
                </a:lnTo>
                <a:cubicBezTo>
                  <a:pt x="5535" y="5719"/>
                  <a:pt x="5501" y="5708"/>
                  <a:pt x="5476" y="5685"/>
                </a:cubicBezTo>
                <a:close/>
                <a:moveTo>
                  <a:pt x="7196" y="7343"/>
                </a:moveTo>
                <a:lnTo>
                  <a:pt x="8809" y="8070"/>
                </a:lnTo>
                <a:cubicBezTo>
                  <a:pt x="8842" y="8081"/>
                  <a:pt x="8879" y="8092"/>
                  <a:pt x="8901" y="8115"/>
                </a:cubicBezTo>
                <a:lnTo>
                  <a:pt x="5476" y="8115"/>
                </a:lnTo>
                <a:cubicBezTo>
                  <a:pt x="5501" y="8092"/>
                  <a:pt x="5535" y="8081"/>
                  <a:pt x="5571" y="8070"/>
                </a:cubicBezTo>
                <a:lnTo>
                  <a:pt x="7196" y="7343"/>
                </a:lnTo>
                <a:close/>
                <a:moveTo>
                  <a:pt x="9218" y="8923"/>
                </a:moveTo>
                <a:lnTo>
                  <a:pt x="9218" y="9728"/>
                </a:lnTo>
                <a:lnTo>
                  <a:pt x="5173" y="9728"/>
                </a:lnTo>
                <a:lnTo>
                  <a:pt x="5173" y="8923"/>
                </a:lnTo>
                <a:close/>
                <a:moveTo>
                  <a:pt x="1504" y="9473"/>
                </a:moveTo>
                <a:cubicBezTo>
                  <a:pt x="1725" y="9473"/>
                  <a:pt x="1899" y="9658"/>
                  <a:pt x="1899" y="9879"/>
                </a:cubicBezTo>
                <a:cubicBezTo>
                  <a:pt x="1899" y="10104"/>
                  <a:pt x="1725" y="10278"/>
                  <a:pt x="1504" y="10278"/>
                </a:cubicBezTo>
                <a:cubicBezTo>
                  <a:pt x="1282" y="10278"/>
                  <a:pt x="1094" y="10104"/>
                  <a:pt x="1094" y="9879"/>
                </a:cubicBezTo>
                <a:cubicBezTo>
                  <a:pt x="1094" y="9658"/>
                  <a:pt x="1282" y="9473"/>
                  <a:pt x="1504" y="9473"/>
                </a:cubicBezTo>
                <a:close/>
                <a:moveTo>
                  <a:pt x="8901" y="10547"/>
                </a:moveTo>
                <a:cubicBezTo>
                  <a:pt x="8879" y="10558"/>
                  <a:pt x="8842" y="10581"/>
                  <a:pt x="8809" y="10595"/>
                </a:cubicBezTo>
                <a:lnTo>
                  <a:pt x="7196" y="11307"/>
                </a:lnTo>
                <a:lnTo>
                  <a:pt x="5571" y="10595"/>
                </a:lnTo>
                <a:cubicBezTo>
                  <a:pt x="5535" y="10581"/>
                  <a:pt x="5501" y="10558"/>
                  <a:pt x="5476" y="10547"/>
                </a:cubicBezTo>
                <a:close/>
                <a:moveTo>
                  <a:pt x="4765" y="1"/>
                </a:moveTo>
                <a:cubicBezTo>
                  <a:pt x="4701" y="1"/>
                  <a:pt x="4632" y="16"/>
                  <a:pt x="4564" y="50"/>
                </a:cubicBezTo>
                <a:cubicBezTo>
                  <a:pt x="4460" y="97"/>
                  <a:pt x="4368" y="249"/>
                  <a:pt x="4354" y="367"/>
                </a:cubicBezTo>
                <a:cubicBezTo>
                  <a:pt x="4343" y="880"/>
                  <a:pt x="4648" y="1360"/>
                  <a:pt x="5114" y="1570"/>
                </a:cubicBezTo>
                <a:lnTo>
                  <a:pt x="6191" y="2050"/>
                </a:lnTo>
                <a:lnTo>
                  <a:pt x="5243" y="2471"/>
                </a:lnTo>
                <a:cubicBezTo>
                  <a:pt x="4704" y="2715"/>
                  <a:pt x="4354" y="3242"/>
                  <a:pt x="4354" y="3826"/>
                </a:cubicBezTo>
                <a:lnTo>
                  <a:pt x="4354" y="5124"/>
                </a:lnTo>
                <a:cubicBezTo>
                  <a:pt x="4354" y="5708"/>
                  <a:pt x="4704" y="6247"/>
                  <a:pt x="5243" y="6479"/>
                </a:cubicBezTo>
                <a:lnTo>
                  <a:pt x="6191" y="6900"/>
                </a:lnTo>
                <a:lnTo>
                  <a:pt x="5243" y="7321"/>
                </a:lnTo>
                <a:cubicBezTo>
                  <a:pt x="4881" y="7484"/>
                  <a:pt x="4612" y="7764"/>
                  <a:pt x="4472" y="8115"/>
                </a:cubicBezTo>
                <a:lnTo>
                  <a:pt x="3117" y="8115"/>
                </a:lnTo>
                <a:cubicBezTo>
                  <a:pt x="3021" y="8115"/>
                  <a:pt x="2929" y="8151"/>
                  <a:pt x="2859" y="8210"/>
                </a:cubicBezTo>
                <a:lnTo>
                  <a:pt x="2124" y="8827"/>
                </a:lnTo>
                <a:cubicBezTo>
                  <a:pt x="1938" y="8716"/>
                  <a:pt x="1726" y="8653"/>
                  <a:pt x="1498" y="8653"/>
                </a:cubicBezTo>
                <a:cubicBezTo>
                  <a:pt x="1324" y="8653"/>
                  <a:pt x="1141" y="8690"/>
                  <a:pt x="954" y="8771"/>
                </a:cubicBezTo>
                <a:cubicBezTo>
                  <a:pt x="721" y="8875"/>
                  <a:pt x="522" y="9074"/>
                  <a:pt x="415" y="9307"/>
                </a:cubicBezTo>
                <a:cubicBezTo>
                  <a:pt x="0" y="10206"/>
                  <a:pt x="646" y="11081"/>
                  <a:pt x="1497" y="11081"/>
                </a:cubicBezTo>
                <a:cubicBezTo>
                  <a:pt x="1676" y="11081"/>
                  <a:pt x="1864" y="11042"/>
                  <a:pt x="2053" y="10957"/>
                </a:cubicBezTo>
                <a:cubicBezTo>
                  <a:pt x="2286" y="10850"/>
                  <a:pt x="2485" y="10665"/>
                  <a:pt x="2589" y="10418"/>
                </a:cubicBezTo>
                <a:cubicBezTo>
                  <a:pt x="2741" y="10079"/>
                  <a:pt x="2741" y="9739"/>
                  <a:pt x="2637" y="9447"/>
                </a:cubicBezTo>
                <a:lnTo>
                  <a:pt x="3268" y="8923"/>
                </a:lnTo>
                <a:lnTo>
                  <a:pt x="4354" y="8923"/>
                </a:lnTo>
                <a:lnTo>
                  <a:pt x="4354" y="9975"/>
                </a:lnTo>
                <a:cubicBezTo>
                  <a:pt x="4354" y="10558"/>
                  <a:pt x="4704" y="11097"/>
                  <a:pt x="5243" y="11330"/>
                </a:cubicBezTo>
                <a:lnTo>
                  <a:pt x="6191" y="11751"/>
                </a:lnTo>
                <a:lnTo>
                  <a:pt x="5114" y="12230"/>
                </a:lnTo>
                <a:cubicBezTo>
                  <a:pt x="4648" y="12441"/>
                  <a:pt x="4343" y="12920"/>
                  <a:pt x="4354" y="13434"/>
                </a:cubicBezTo>
                <a:cubicBezTo>
                  <a:pt x="4368" y="13563"/>
                  <a:pt x="4460" y="13703"/>
                  <a:pt x="4564" y="13762"/>
                </a:cubicBezTo>
                <a:cubicBezTo>
                  <a:pt x="4629" y="13792"/>
                  <a:pt x="4694" y="13805"/>
                  <a:pt x="4755" y="13805"/>
                </a:cubicBezTo>
                <a:cubicBezTo>
                  <a:pt x="4985" y="13805"/>
                  <a:pt x="5173" y="13618"/>
                  <a:pt x="5173" y="13386"/>
                </a:cubicBezTo>
                <a:cubicBezTo>
                  <a:pt x="5162" y="13212"/>
                  <a:pt x="5254" y="13061"/>
                  <a:pt x="5406" y="12991"/>
                </a:cubicBezTo>
                <a:lnTo>
                  <a:pt x="7196" y="12194"/>
                </a:lnTo>
                <a:lnTo>
                  <a:pt x="8971" y="12991"/>
                </a:lnTo>
                <a:cubicBezTo>
                  <a:pt x="9123" y="13061"/>
                  <a:pt x="9218" y="13212"/>
                  <a:pt x="9218" y="13386"/>
                </a:cubicBezTo>
                <a:cubicBezTo>
                  <a:pt x="9209" y="13618"/>
                  <a:pt x="9396" y="13805"/>
                  <a:pt x="9624" y="13805"/>
                </a:cubicBezTo>
                <a:cubicBezTo>
                  <a:pt x="9685" y="13805"/>
                  <a:pt x="9749" y="13792"/>
                  <a:pt x="9813" y="13762"/>
                </a:cubicBezTo>
                <a:cubicBezTo>
                  <a:pt x="9920" y="13703"/>
                  <a:pt x="10012" y="13563"/>
                  <a:pt x="10023" y="13434"/>
                </a:cubicBezTo>
                <a:cubicBezTo>
                  <a:pt x="10035" y="12920"/>
                  <a:pt x="9732" y="12441"/>
                  <a:pt x="9263" y="12230"/>
                </a:cubicBezTo>
                <a:lnTo>
                  <a:pt x="8189" y="11751"/>
                </a:lnTo>
                <a:lnTo>
                  <a:pt x="9137" y="11330"/>
                </a:lnTo>
                <a:cubicBezTo>
                  <a:pt x="9673" y="11097"/>
                  <a:pt x="10023" y="10558"/>
                  <a:pt x="10023" y="9975"/>
                </a:cubicBezTo>
                <a:lnTo>
                  <a:pt x="10023" y="8676"/>
                </a:lnTo>
                <a:cubicBezTo>
                  <a:pt x="10023" y="8092"/>
                  <a:pt x="9673" y="7565"/>
                  <a:pt x="9137" y="7321"/>
                </a:cubicBezTo>
                <a:lnTo>
                  <a:pt x="8189" y="6900"/>
                </a:lnTo>
                <a:lnTo>
                  <a:pt x="9137" y="6479"/>
                </a:lnTo>
                <a:cubicBezTo>
                  <a:pt x="9499" y="6317"/>
                  <a:pt x="9768" y="6036"/>
                  <a:pt x="9908" y="5685"/>
                </a:cubicBezTo>
                <a:lnTo>
                  <a:pt x="11275" y="5685"/>
                </a:lnTo>
                <a:cubicBezTo>
                  <a:pt x="11356" y="5685"/>
                  <a:pt x="11437" y="5660"/>
                  <a:pt x="11507" y="5601"/>
                </a:cubicBezTo>
                <a:lnTo>
                  <a:pt x="12256" y="4984"/>
                </a:lnTo>
                <a:cubicBezTo>
                  <a:pt x="12438" y="5086"/>
                  <a:pt x="12651" y="5147"/>
                  <a:pt x="12878" y="5147"/>
                </a:cubicBezTo>
                <a:cubicBezTo>
                  <a:pt x="13062" y="5147"/>
                  <a:pt x="13255" y="5107"/>
                  <a:pt x="13449" y="5018"/>
                </a:cubicBezTo>
                <a:cubicBezTo>
                  <a:pt x="13682" y="4914"/>
                  <a:pt x="13858" y="4726"/>
                  <a:pt x="13962" y="4504"/>
                </a:cubicBezTo>
                <a:cubicBezTo>
                  <a:pt x="14372" y="3604"/>
                  <a:pt x="13729" y="2726"/>
                  <a:pt x="12876" y="2726"/>
                </a:cubicBezTo>
                <a:cubicBezTo>
                  <a:pt x="12209" y="2726"/>
                  <a:pt x="11662" y="3265"/>
                  <a:pt x="11662" y="3932"/>
                </a:cubicBezTo>
                <a:cubicBezTo>
                  <a:pt x="11662" y="4084"/>
                  <a:pt x="11695" y="4224"/>
                  <a:pt x="11743" y="4364"/>
                </a:cubicBezTo>
                <a:lnTo>
                  <a:pt x="11112" y="4878"/>
                </a:lnTo>
                <a:lnTo>
                  <a:pt x="10023" y="4878"/>
                </a:lnTo>
                <a:lnTo>
                  <a:pt x="10023" y="3826"/>
                </a:lnTo>
                <a:cubicBezTo>
                  <a:pt x="10023" y="3242"/>
                  <a:pt x="9673" y="2715"/>
                  <a:pt x="9137" y="2471"/>
                </a:cubicBezTo>
                <a:lnTo>
                  <a:pt x="8189" y="2050"/>
                </a:lnTo>
                <a:lnTo>
                  <a:pt x="9263" y="1570"/>
                </a:lnTo>
                <a:cubicBezTo>
                  <a:pt x="9732" y="1360"/>
                  <a:pt x="10035" y="880"/>
                  <a:pt x="10023" y="367"/>
                </a:cubicBezTo>
                <a:cubicBezTo>
                  <a:pt x="10012" y="249"/>
                  <a:pt x="9920" y="97"/>
                  <a:pt x="9813" y="50"/>
                </a:cubicBezTo>
                <a:cubicBezTo>
                  <a:pt x="9745" y="16"/>
                  <a:pt x="9678" y="1"/>
                  <a:pt x="9614" y="1"/>
                </a:cubicBezTo>
                <a:cubicBezTo>
                  <a:pt x="9390" y="1"/>
                  <a:pt x="9210" y="185"/>
                  <a:pt x="9218" y="412"/>
                </a:cubicBezTo>
                <a:cubicBezTo>
                  <a:pt x="9218" y="588"/>
                  <a:pt x="9123" y="751"/>
                  <a:pt x="8971" y="810"/>
                </a:cubicBezTo>
                <a:lnTo>
                  <a:pt x="7196" y="1604"/>
                </a:lnTo>
                <a:lnTo>
                  <a:pt x="5406" y="810"/>
                </a:lnTo>
                <a:cubicBezTo>
                  <a:pt x="5254" y="751"/>
                  <a:pt x="5162" y="588"/>
                  <a:pt x="5173" y="412"/>
                </a:cubicBezTo>
                <a:cubicBezTo>
                  <a:pt x="5173" y="185"/>
                  <a:pt x="4990" y="1"/>
                  <a:pt x="4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852" name="Google Shape;852;p43"/>
          <p:cNvGrpSpPr/>
          <p:nvPr/>
        </p:nvGrpSpPr>
        <p:grpSpPr>
          <a:xfrm>
            <a:off x="631075" y="2874000"/>
            <a:ext cx="346050" cy="345100"/>
            <a:chOff x="2541313" y="2118025"/>
            <a:chExt cx="346050" cy="345100"/>
          </a:xfrm>
        </p:grpSpPr>
        <p:sp>
          <p:nvSpPr>
            <p:cNvPr id="853" name="Google Shape;853;p43"/>
            <p:cNvSpPr/>
            <p:nvPr/>
          </p:nvSpPr>
          <p:spPr>
            <a:xfrm>
              <a:off x="2581988" y="2362325"/>
              <a:ext cx="60750" cy="60475"/>
            </a:xfrm>
            <a:custGeom>
              <a:avLst/>
              <a:gdLst/>
              <a:ahLst/>
              <a:cxnLst/>
              <a:rect l="l" t="t" r="r" b="b"/>
              <a:pathLst>
                <a:path w="2430" h="2419" extrusionOk="0">
                  <a:moveTo>
                    <a:pt x="1215" y="806"/>
                  </a:moveTo>
                  <a:cubicBezTo>
                    <a:pt x="1437" y="806"/>
                    <a:pt x="1625" y="982"/>
                    <a:pt x="1625" y="1215"/>
                  </a:cubicBezTo>
                  <a:cubicBezTo>
                    <a:pt x="1625" y="1437"/>
                    <a:pt x="1437" y="1614"/>
                    <a:pt x="1215" y="1614"/>
                  </a:cubicBezTo>
                  <a:cubicBezTo>
                    <a:pt x="994" y="1614"/>
                    <a:pt x="806" y="1437"/>
                    <a:pt x="806" y="1215"/>
                  </a:cubicBezTo>
                  <a:cubicBezTo>
                    <a:pt x="806" y="982"/>
                    <a:pt x="994" y="806"/>
                    <a:pt x="1215" y="806"/>
                  </a:cubicBezTo>
                  <a:close/>
                  <a:moveTo>
                    <a:pt x="1215" y="1"/>
                  </a:moveTo>
                  <a:cubicBezTo>
                    <a:pt x="548" y="1"/>
                    <a:pt x="1" y="539"/>
                    <a:pt x="1" y="1215"/>
                  </a:cubicBezTo>
                  <a:cubicBezTo>
                    <a:pt x="1" y="1883"/>
                    <a:pt x="548" y="2419"/>
                    <a:pt x="1215" y="2419"/>
                  </a:cubicBezTo>
                  <a:cubicBezTo>
                    <a:pt x="1880" y="2419"/>
                    <a:pt x="2430" y="1883"/>
                    <a:pt x="2430" y="1215"/>
                  </a:cubicBezTo>
                  <a:cubicBezTo>
                    <a:pt x="2430" y="539"/>
                    <a:pt x="1880" y="1"/>
                    <a:pt x="1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54" name="Google Shape;854;p43"/>
            <p:cNvSpPr/>
            <p:nvPr/>
          </p:nvSpPr>
          <p:spPr>
            <a:xfrm>
              <a:off x="2541313" y="2118025"/>
              <a:ext cx="346050" cy="345100"/>
            </a:xfrm>
            <a:custGeom>
              <a:avLst/>
              <a:gdLst/>
              <a:ahLst/>
              <a:cxnLst/>
              <a:rect l="l" t="t" r="r" b="b"/>
              <a:pathLst>
                <a:path w="13842" h="13804" extrusionOk="0">
                  <a:moveTo>
                    <a:pt x="6892" y="806"/>
                  </a:moveTo>
                  <a:cubicBezTo>
                    <a:pt x="8266" y="806"/>
                    <a:pt x="9388" y="1880"/>
                    <a:pt x="9457" y="3228"/>
                  </a:cubicBezTo>
                  <a:lnTo>
                    <a:pt x="8652" y="3228"/>
                  </a:lnTo>
                  <a:cubicBezTo>
                    <a:pt x="8584" y="2324"/>
                    <a:pt x="7823" y="1613"/>
                    <a:pt x="6898" y="1613"/>
                  </a:cubicBezTo>
                  <a:cubicBezTo>
                    <a:pt x="6875" y="1613"/>
                    <a:pt x="6852" y="1614"/>
                    <a:pt x="6829" y="1615"/>
                  </a:cubicBezTo>
                  <a:cubicBezTo>
                    <a:pt x="5892" y="1660"/>
                    <a:pt x="5157" y="2456"/>
                    <a:pt x="5157" y="3391"/>
                  </a:cubicBezTo>
                  <a:lnTo>
                    <a:pt x="5157" y="4852"/>
                  </a:lnTo>
                  <a:lnTo>
                    <a:pt x="4349" y="4852"/>
                  </a:lnTo>
                  <a:lnTo>
                    <a:pt x="4349" y="3402"/>
                  </a:lnTo>
                  <a:cubicBezTo>
                    <a:pt x="4349" y="2010"/>
                    <a:pt x="5437" y="843"/>
                    <a:pt x="6829" y="807"/>
                  </a:cubicBezTo>
                  <a:cubicBezTo>
                    <a:pt x="6850" y="806"/>
                    <a:pt x="6871" y="806"/>
                    <a:pt x="6892" y="806"/>
                  </a:cubicBezTo>
                  <a:close/>
                  <a:moveTo>
                    <a:pt x="6917" y="7816"/>
                  </a:moveTo>
                  <a:cubicBezTo>
                    <a:pt x="7138" y="7816"/>
                    <a:pt x="7308" y="8001"/>
                    <a:pt x="7308" y="8218"/>
                  </a:cubicBezTo>
                  <a:lnTo>
                    <a:pt x="7308" y="9761"/>
                  </a:lnTo>
                  <a:lnTo>
                    <a:pt x="6500" y="9761"/>
                  </a:lnTo>
                  <a:lnTo>
                    <a:pt x="6500" y="8230"/>
                  </a:lnTo>
                  <a:cubicBezTo>
                    <a:pt x="6500" y="8019"/>
                    <a:pt x="6652" y="7843"/>
                    <a:pt x="6862" y="7820"/>
                  </a:cubicBezTo>
                  <a:cubicBezTo>
                    <a:pt x="6881" y="7818"/>
                    <a:pt x="6899" y="7816"/>
                    <a:pt x="6917" y="7816"/>
                  </a:cubicBezTo>
                  <a:close/>
                  <a:moveTo>
                    <a:pt x="9867" y="5657"/>
                  </a:moveTo>
                  <a:cubicBezTo>
                    <a:pt x="10088" y="5657"/>
                    <a:pt x="10276" y="5845"/>
                    <a:pt x="10276" y="6067"/>
                  </a:cubicBezTo>
                  <a:lnTo>
                    <a:pt x="10276" y="9761"/>
                  </a:lnTo>
                  <a:lnTo>
                    <a:pt x="8113" y="9761"/>
                  </a:lnTo>
                  <a:lnTo>
                    <a:pt x="8113" y="8241"/>
                  </a:lnTo>
                  <a:cubicBezTo>
                    <a:pt x="8113" y="7610"/>
                    <a:pt x="7600" y="7037"/>
                    <a:pt x="6969" y="7015"/>
                  </a:cubicBezTo>
                  <a:cubicBezTo>
                    <a:pt x="6941" y="7013"/>
                    <a:pt x="6914" y="7012"/>
                    <a:pt x="6887" y="7012"/>
                  </a:cubicBezTo>
                  <a:cubicBezTo>
                    <a:pt x="6233" y="7012"/>
                    <a:pt x="5695" y="7556"/>
                    <a:pt x="5695" y="8218"/>
                  </a:cubicBezTo>
                  <a:lnTo>
                    <a:pt x="5695" y="9761"/>
                  </a:lnTo>
                  <a:lnTo>
                    <a:pt x="5390" y="9761"/>
                  </a:lnTo>
                  <a:cubicBezTo>
                    <a:pt x="5028" y="8990"/>
                    <a:pt x="4338" y="8440"/>
                    <a:pt x="3532" y="8230"/>
                  </a:cubicBezTo>
                  <a:lnTo>
                    <a:pt x="3532" y="6067"/>
                  </a:lnTo>
                  <a:cubicBezTo>
                    <a:pt x="3532" y="5845"/>
                    <a:pt x="3718" y="5657"/>
                    <a:pt x="3942" y="5657"/>
                  </a:cubicBezTo>
                  <a:close/>
                  <a:moveTo>
                    <a:pt x="2842" y="8942"/>
                  </a:moveTo>
                  <a:cubicBezTo>
                    <a:pt x="3695" y="8942"/>
                    <a:pt x="4467" y="9492"/>
                    <a:pt x="4747" y="10297"/>
                  </a:cubicBezTo>
                  <a:cubicBezTo>
                    <a:pt x="4806" y="10463"/>
                    <a:pt x="4958" y="10567"/>
                    <a:pt x="5134" y="10567"/>
                  </a:cubicBezTo>
                  <a:lnTo>
                    <a:pt x="12591" y="10567"/>
                  </a:lnTo>
                  <a:cubicBezTo>
                    <a:pt x="12801" y="10567"/>
                    <a:pt x="12975" y="10718"/>
                    <a:pt x="13000" y="10917"/>
                  </a:cubicBezTo>
                  <a:cubicBezTo>
                    <a:pt x="13034" y="11164"/>
                    <a:pt x="12835" y="11374"/>
                    <a:pt x="12602" y="11374"/>
                  </a:cubicBezTo>
                  <a:lnTo>
                    <a:pt x="5134" y="11374"/>
                  </a:lnTo>
                  <a:cubicBezTo>
                    <a:pt x="4958" y="11374"/>
                    <a:pt x="4806" y="11478"/>
                    <a:pt x="4747" y="11644"/>
                  </a:cubicBezTo>
                  <a:cubicBezTo>
                    <a:pt x="4455" y="12449"/>
                    <a:pt x="3695" y="12988"/>
                    <a:pt x="2842" y="12988"/>
                  </a:cubicBezTo>
                  <a:cubicBezTo>
                    <a:pt x="1731" y="12988"/>
                    <a:pt x="820" y="12087"/>
                    <a:pt x="820" y="10965"/>
                  </a:cubicBezTo>
                  <a:cubicBezTo>
                    <a:pt x="820" y="9854"/>
                    <a:pt x="1731" y="8942"/>
                    <a:pt x="2842" y="8942"/>
                  </a:cubicBezTo>
                  <a:close/>
                  <a:moveTo>
                    <a:pt x="11657" y="12180"/>
                  </a:moveTo>
                  <a:lnTo>
                    <a:pt x="11657" y="12988"/>
                  </a:lnTo>
                  <a:lnTo>
                    <a:pt x="10299" y="12988"/>
                  </a:lnTo>
                  <a:lnTo>
                    <a:pt x="10299" y="12180"/>
                  </a:lnTo>
                  <a:close/>
                  <a:moveTo>
                    <a:pt x="6896" y="0"/>
                  </a:moveTo>
                  <a:cubicBezTo>
                    <a:pt x="5040" y="0"/>
                    <a:pt x="3532" y="1510"/>
                    <a:pt x="3532" y="3368"/>
                  </a:cubicBezTo>
                  <a:lnTo>
                    <a:pt x="3532" y="4922"/>
                  </a:lnTo>
                  <a:cubicBezTo>
                    <a:pt x="3064" y="5085"/>
                    <a:pt x="2724" y="5542"/>
                    <a:pt x="2724" y="6067"/>
                  </a:cubicBezTo>
                  <a:lnTo>
                    <a:pt x="2724" y="8137"/>
                  </a:lnTo>
                  <a:cubicBezTo>
                    <a:pt x="1218" y="8193"/>
                    <a:pt x="1" y="9444"/>
                    <a:pt x="1" y="10965"/>
                  </a:cubicBezTo>
                  <a:cubicBezTo>
                    <a:pt x="1" y="12530"/>
                    <a:pt x="1277" y="13804"/>
                    <a:pt x="2831" y="13804"/>
                  </a:cubicBezTo>
                  <a:cubicBezTo>
                    <a:pt x="3928" y="13804"/>
                    <a:pt x="4924" y="13161"/>
                    <a:pt x="5390" y="12180"/>
                  </a:cubicBezTo>
                  <a:lnTo>
                    <a:pt x="7881" y="12180"/>
                  </a:lnTo>
                  <a:lnTo>
                    <a:pt x="7881" y="13383"/>
                  </a:lnTo>
                  <a:cubicBezTo>
                    <a:pt x="7881" y="13593"/>
                    <a:pt x="8032" y="13770"/>
                    <a:pt x="8231" y="13793"/>
                  </a:cubicBezTo>
                  <a:cubicBezTo>
                    <a:pt x="8251" y="13796"/>
                    <a:pt x="8270" y="13797"/>
                    <a:pt x="8289" y="13797"/>
                  </a:cubicBezTo>
                  <a:cubicBezTo>
                    <a:pt x="8508" y="13797"/>
                    <a:pt x="8686" y="13611"/>
                    <a:pt x="8686" y="13397"/>
                  </a:cubicBezTo>
                  <a:lnTo>
                    <a:pt x="8686" y="12180"/>
                  </a:lnTo>
                  <a:lnTo>
                    <a:pt x="9494" y="12180"/>
                  </a:lnTo>
                  <a:lnTo>
                    <a:pt x="9494" y="13397"/>
                  </a:lnTo>
                  <a:cubicBezTo>
                    <a:pt x="9494" y="13619"/>
                    <a:pt x="9679" y="13804"/>
                    <a:pt x="9903" y="13804"/>
                  </a:cubicBezTo>
                  <a:lnTo>
                    <a:pt x="12052" y="13804"/>
                  </a:lnTo>
                  <a:cubicBezTo>
                    <a:pt x="12274" y="13804"/>
                    <a:pt x="12462" y="13619"/>
                    <a:pt x="12462" y="13397"/>
                  </a:cubicBezTo>
                  <a:lnTo>
                    <a:pt x="12462" y="12180"/>
                  </a:lnTo>
                  <a:lnTo>
                    <a:pt x="12580" y="12180"/>
                  </a:lnTo>
                  <a:cubicBezTo>
                    <a:pt x="13211" y="12180"/>
                    <a:pt x="13772" y="11666"/>
                    <a:pt x="13805" y="11035"/>
                  </a:cubicBezTo>
                  <a:cubicBezTo>
                    <a:pt x="13842" y="10334"/>
                    <a:pt x="13281" y="9761"/>
                    <a:pt x="12591" y="9761"/>
                  </a:cubicBezTo>
                  <a:lnTo>
                    <a:pt x="11082" y="9761"/>
                  </a:lnTo>
                  <a:lnTo>
                    <a:pt x="11082" y="6067"/>
                  </a:lnTo>
                  <a:cubicBezTo>
                    <a:pt x="11082" y="5388"/>
                    <a:pt x="10546" y="4852"/>
                    <a:pt x="9867" y="4852"/>
                  </a:cubicBezTo>
                  <a:lnTo>
                    <a:pt x="5962" y="4852"/>
                  </a:lnTo>
                  <a:lnTo>
                    <a:pt x="5962" y="3379"/>
                  </a:lnTo>
                  <a:cubicBezTo>
                    <a:pt x="5962" y="2888"/>
                    <a:pt x="6349" y="2456"/>
                    <a:pt x="6840" y="2420"/>
                  </a:cubicBezTo>
                  <a:cubicBezTo>
                    <a:pt x="6860" y="2419"/>
                    <a:pt x="6879" y="2418"/>
                    <a:pt x="6899" y="2418"/>
                  </a:cubicBezTo>
                  <a:cubicBezTo>
                    <a:pt x="7422" y="2418"/>
                    <a:pt x="7844" y="2849"/>
                    <a:pt x="7844" y="3368"/>
                  </a:cubicBezTo>
                  <a:lnTo>
                    <a:pt x="7844" y="3635"/>
                  </a:lnTo>
                  <a:cubicBezTo>
                    <a:pt x="7844" y="3859"/>
                    <a:pt x="8032" y="4044"/>
                    <a:pt x="8254" y="4044"/>
                  </a:cubicBezTo>
                  <a:lnTo>
                    <a:pt x="9867" y="4044"/>
                  </a:lnTo>
                  <a:cubicBezTo>
                    <a:pt x="10088" y="4044"/>
                    <a:pt x="10276" y="3859"/>
                    <a:pt x="10276" y="3635"/>
                  </a:cubicBezTo>
                  <a:lnTo>
                    <a:pt x="10276" y="3402"/>
                  </a:lnTo>
                  <a:cubicBezTo>
                    <a:pt x="10276" y="1578"/>
                    <a:pt x="8826" y="47"/>
                    <a:pt x="7003" y="2"/>
                  </a:cubicBezTo>
                  <a:cubicBezTo>
                    <a:pt x="6967" y="1"/>
                    <a:pt x="6932" y="0"/>
                    <a:pt x="68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AI Detectors Don’t matter</a:t>
            </a:r>
            <a:endParaRPr sz="2600" b="0">
              <a:latin typeface="Raleway Black"/>
              <a:ea typeface="Raleway Black"/>
              <a:cs typeface="Raleway Black"/>
              <a:sym typeface="Raleway Black"/>
            </a:endParaRPr>
          </a:p>
        </p:txBody>
      </p:sp>
      <p:pic>
        <p:nvPicPr>
          <p:cNvPr id="860" name="Google Shape;860;p44"/>
          <p:cNvPicPr preferRelativeResize="0"/>
          <p:nvPr/>
        </p:nvPicPr>
        <p:blipFill>
          <a:blip r:embed="rId3">
            <a:alphaModFix/>
          </a:blip>
          <a:stretch>
            <a:fillRect/>
          </a:stretch>
        </p:blipFill>
        <p:spPr>
          <a:xfrm>
            <a:off x="164975" y="1203075"/>
            <a:ext cx="4189501" cy="3134075"/>
          </a:xfrm>
          <a:prstGeom prst="rect">
            <a:avLst/>
          </a:prstGeom>
          <a:noFill/>
          <a:ln>
            <a:noFill/>
          </a:ln>
        </p:spPr>
      </p:pic>
      <p:pic>
        <p:nvPicPr>
          <p:cNvPr id="861" name="Google Shape;861;p44"/>
          <p:cNvPicPr preferRelativeResize="0"/>
          <p:nvPr/>
        </p:nvPicPr>
        <p:blipFill>
          <a:blip r:embed="rId4">
            <a:alphaModFix/>
          </a:blip>
          <a:stretch>
            <a:fillRect/>
          </a:stretch>
        </p:blipFill>
        <p:spPr>
          <a:xfrm>
            <a:off x="4733285" y="1170125"/>
            <a:ext cx="4258315" cy="3134076"/>
          </a:xfrm>
          <a:prstGeom prst="rect">
            <a:avLst/>
          </a:prstGeom>
          <a:noFill/>
          <a:ln>
            <a:noFill/>
          </a:ln>
        </p:spPr>
      </p:pic>
      <p:sp>
        <p:nvSpPr>
          <p:cNvPr id="862" name="Google Shape;862;p44"/>
          <p:cNvSpPr txBox="1"/>
          <p:nvPr/>
        </p:nvSpPr>
        <p:spPr>
          <a:xfrm>
            <a:off x="331150" y="4472800"/>
            <a:ext cx="8362800" cy="22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lt1"/>
                </a:solidFill>
                <a:latin typeface="Times New Roman"/>
                <a:ea typeface="Times New Roman"/>
                <a:cs typeface="Times New Roman"/>
                <a:sym typeface="Times New Roman"/>
              </a:rPr>
              <a:t>Liang, W., Yuksekgonul, M., Mao, Y., Wu, E., &amp; Zou, J. (2023). GPT detectors are biased against non-native English writers. </a:t>
            </a:r>
            <a:r>
              <a:rPr lang="en" sz="900" i="1">
                <a:solidFill>
                  <a:schemeClr val="lt1"/>
                </a:solidFill>
                <a:latin typeface="Times New Roman"/>
                <a:ea typeface="Times New Roman"/>
                <a:cs typeface="Times New Roman"/>
                <a:sym typeface="Times New Roman"/>
              </a:rPr>
              <a:t>Patterns</a:t>
            </a:r>
            <a:r>
              <a:rPr lang="en" sz="900">
                <a:solidFill>
                  <a:schemeClr val="lt1"/>
                </a:solidFill>
                <a:latin typeface="Times New Roman"/>
                <a:ea typeface="Times New Roman"/>
                <a:cs typeface="Times New Roman"/>
                <a:sym typeface="Times New Roman"/>
              </a:rPr>
              <a:t>, </a:t>
            </a:r>
            <a:r>
              <a:rPr lang="en" sz="900" i="1">
                <a:solidFill>
                  <a:schemeClr val="lt1"/>
                </a:solidFill>
                <a:latin typeface="Times New Roman"/>
                <a:ea typeface="Times New Roman"/>
                <a:cs typeface="Times New Roman"/>
                <a:sym typeface="Times New Roman"/>
              </a:rPr>
              <a:t>4</a:t>
            </a:r>
            <a:r>
              <a:rPr lang="en" sz="900">
                <a:solidFill>
                  <a:schemeClr val="lt1"/>
                </a:solidFill>
                <a:latin typeface="Times New Roman"/>
                <a:ea typeface="Times New Roman"/>
                <a:cs typeface="Times New Roman"/>
                <a:sym typeface="Times New Roman"/>
              </a:rPr>
              <a:t>(7). </a:t>
            </a:r>
            <a:endParaRPr sz="9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Hanken Grotesk"/>
              <a:ea typeface="Hanken Grotesk"/>
              <a:cs typeface="Hanken Grotesk"/>
              <a:sym typeface="Hanken Grotes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Syllabus Examples</a:t>
            </a:r>
            <a:endParaRPr sz="2600" b="0">
              <a:latin typeface="Raleway Black"/>
              <a:ea typeface="Raleway Black"/>
              <a:cs typeface="Raleway Black"/>
              <a:sym typeface="Raleway Black"/>
            </a:endParaRPr>
          </a:p>
        </p:txBody>
      </p:sp>
      <p:pic>
        <p:nvPicPr>
          <p:cNvPr id="868" name="Google Shape;868;p45"/>
          <p:cNvPicPr preferRelativeResize="0"/>
          <p:nvPr/>
        </p:nvPicPr>
        <p:blipFill>
          <a:blip r:embed="rId3">
            <a:alphaModFix/>
          </a:blip>
          <a:stretch>
            <a:fillRect/>
          </a:stretch>
        </p:blipFill>
        <p:spPr>
          <a:xfrm>
            <a:off x="152400" y="1170125"/>
            <a:ext cx="8839202" cy="1255843"/>
          </a:xfrm>
          <a:prstGeom prst="rect">
            <a:avLst/>
          </a:prstGeom>
          <a:noFill/>
          <a:ln>
            <a:noFill/>
          </a:ln>
        </p:spPr>
      </p:pic>
      <p:pic>
        <p:nvPicPr>
          <p:cNvPr id="869" name="Google Shape;869;p45"/>
          <p:cNvPicPr preferRelativeResize="0"/>
          <p:nvPr/>
        </p:nvPicPr>
        <p:blipFill>
          <a:blip r:embed="rId4">
            <a:alphaModFix/>
          </a:blip>
          <a:stretch>
            <a:fillRect/>
          </a:stretch>
        </p:blipFill>
        <p:spPr>
          <a:xfrm>
            <a:off x="152400" y="2578368"/>
            <a:ext cx="8839199" cy="125821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pic>
        <p:nvPicPr>
          <p:cNvPr id="874" name="Google Shape;874;p46"/>
          <p:cNvPicPr preferRelativeResize="0"/>
          <p:nvPr/>
        </p:nvPicPr>
        <p:blipFill>
          <a:blip r:embed="rId3">
            <a:alphaModFix/>
          </a:blip>
          <a:stretch>
            <a:fillRect/>
          </a:stretch>
        </p:blipFill>
        <p:spPr>
          <a:xfrm>
            <a:off x="644013" y="171425"/>
            <a:ext cx="7855974" cy="4610800"/>
          </a:xfrm>
          <a:prstGeom prst="rect">
            <a:avLst/>
          </a:prstGeom>
          <a:noFill/>
          <a:ln>
            <a:noFill/>
          </a:ln>
        </p:spPr>
      </p:pic>
      <p:sp>
        <p:nvSpPr>
          <p:cNvPr id="875" name="Google Shape;875;p46"/>
          <p:cNvSpPr txBox="1"/>
          <p:nvPr/>
        </p:nvSpPr>
        <p:spPr>
          <a:xfrm>
            <a:off x="7330175" y="4715650"/>
            <a:ext cx="2006100" cy="1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Hanken Grotesk"/>
                <a:ea typeface="Hanken Grotesk"/>
                <a:cs typeface="Hanken Grotesk"/>
                <a:sym typeface="Hanken Grotesk"/>
              </a:rPr>
              <a:t>(Edwards, 2023)</a:t>
            </a:r>
            <a:endParaRPr sz="1200">
              <a:solidFill>
                <a:schemeClr val="dk1"/>
              </a:solidFill>
              <a:latin typeface="Hanken Grotesk"/>
              <a:ea typeface="Hanken Grotesk"/>
              <a:cs typeface="Hanken Grotesk"/>
              <a:sym typeface="Hanken Grotes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29"/>
          <p:cNvSpPr txBox="1">
            <a:spLocks noGrp="1"/>
          </p:cNvSpPr>
          <p:nvPr>
            <p:ph type="title"/>
          </p:nvPr>
        </p:nvSpPr>
        <p:spPr>
          <a:xfrm>
            <a:off x="1136800" y="2325725"/>
            <a:ext cx="3653400" cy="98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500" b="1">
                <a:latin typeface="Arial"/>
                <a:ea typeface="Arial"/>
                <a:cs typeface="Arial"/>
                <a:sym typeface="Arial"/>
              </a:rPr>
              <a:t>Enhancing Faculty Awareness of AI</a:t>
            </a:r>
            <a:endParaRPr sz="3500" b="1">
              <a:latin typeface="Arial"/>
              <a:ea typeface="Arial"/>
              <a:cs typeface="Arial"/>
              <a:sym typeface="Arial"/>
            </a:endParaRPr>
          </a:p>
        </p:txBody>
      </p:sp>
      <p:sp>
        <p:nvSpPr>
          <p:cNvPr id="699" name="Google Shape;699;p29"/>
          <p:cNvSpPr txBox="1">
            <a:spLocks noGrp="1"/>
          </p:cNvSpPr>
          <p:nvPr>
            <p:ph type="title" idx="2"/>
          </p:nvPr>
        </p:nvSpPr>
        <p:spPr>
          <a:xfrm>
            <a:off x="4790350" y="2279800"/>
            <a:ext cx="1343100" cy="9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700" name="Google Shape;700;p29"/>
          <p:cNvSpPr/>
          <p:nvPr/>
        </p:nvSpPr>
        <p:spPr>
          <a:xfrm rot="-5400000">
            <a:off x="689075" y="2684117"/>
            <a:ext cx="357300" cy="309016"/>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9"/>
          <p:cNvSpPr/>
          <p:nvPr/>
        </p:nvSpPr>
        <p:spPr>
          <a:xfrm>
            <a:off x="7016375" y="-1615175"/>
            <a:ext cx="1633483" cy="5920031"/>
          </a:xfrm>
          <a:custGeom>
            <a:avLst/>
            <a:gdLst/>
            <a:ahLst/>
            <a:cxnLst/>
            <a:rect l="l" t="t" r="r" b="b"/>
            <a:pathLst>
              <a:path w="18075" h="65507" extrusionOk="0">
                <a:moveTo>
                  <a:pt x="0" y="65507"/>
                </a:moveTo>
                <a:lnTo>
                  <a:pt x="18075" y="47432"/>
                </a:lnTo>
                <a:lnTo>
                  <a:pt x="18075" y="0"/>
                </a:lnTo>
              </a:path>
            </a:pathLst>
          </a:custGeom>
          <a:noFill/>
          <a:ln w="9525" cap="flat" cmpd="sng">
            <a:solidFill>
              <a:schemeClr val="accent1"/>
            </a:solidFill>
            <a:prstDash val="solid"/>
            <a:round/>
            <a:headEnd type="none" w="med" len="med"/>
            <a:tailEnd type="none" w="med" len="med"/>
          </a:ln>
        </p:spPr>
        <p:txBody>
          <a:bodyPr/>
          <a:lstStyle/>
          <a:p>
            <a:endParaRPr lang="en-US"/>
          </a:p>
        </p:txBody>
      </p:sp>
      <p:grpSp>
        <p:nvGrpSpPr>
          <p:cNvPr id="702" name="Google Shape;702;p29"/>
          <p:cNvGrpSpPr/>
          <p:nvPr/>
        </p:nvGrpSpPr>
        <p:grpSpPr>
          <a:xfrm rot="10800000" flipH="1">
            <a:off x="7968643" y="3562070"/>
            <a:ext cx="681217" cy="3360485"/>
            <a:chOff x="1337800" y="-2525590"/>
            <a:chExt cx="1498167" cy="7390555"/>
          </a:xfrm>
        </p:grpSpPr>
        <p:cxnSp>
          <p:nvCxnSpPr>
            <p:cNvPr id="703" name="Google Shape;703;p29"/>
            <p:cNvCxnSpPr/>
            <p:nvPr/>
          </p:nvCxnSpPr>
          <p:spPr>
            <a:xfrm rot="10800000">
              <a:off x="1337800" y="-2525590"/>
              <a:ext cx="0" cy="5870700"/>
            </a:xfrm>
            <a:prstGeom prst="straightConnector1">
              <a:avLst/>
            </a:prstGeom>
            <a:noFill/>
            <a:ln w="9525" cap="flat" cmpd="sng">
              <a:solidFill>
                <a:schemeClr val="accent2"/>
              </a:solidFill>
              <a:prstDash val="solid"/>
              <a:round/>
              <a:headEnd type="none" w="med" len="med"/>
              <a:tailEnd type="none" w="med" len="med"/>
            </a:ln>
          </p:spPr>
        </p:cxnSp>
        <p:cxnSp>
          <p:nvCxnSpPr>
            <p:cNvPr id="704" name="Google Shape;704;p29"/>
            <p:cNvCxnSpPr/>
            <p:nvPr/>
          </p:nvCxnSpPr>
          <p:spPr>
            <a:xfrm>
              <a:off x="1337800" y="3347125"/>
              <a:ext cx="1158600" cy="1141200"/>
            </a:xfrm>
            <a:prstGeom prst="straightConnector1">
              <a:avLst/>
            </a:prstGeom>
            <a:noFill/>
            <a:ln w="9525" cap="flat" cmpd="sng">
              <a:solidFill>
                <a:schemeClr val="accent2"/>
              </a:solidFill>
              <a:prstDash val="solid"/>
              <a:round/>
              <a:headEnd type="none" w="med" len="med"/>
              <a:tailEnd type="none" w="med" len="med"/>
            </a:ln>
          </p:spPr>
        </p:cxnSp>
        <p:sp>
          <p:nvSpPr>
            <p:cNvPr id="705" name="Google Shape;705;p29"/>
            <p:cNvSpPr/>
            <p:nvPr/>
          </p:nvSpPr>
          <p:spPr>
            <a:xfrm rot="5400000">
              <a:off x="2412855" y="4441854"/>
              <a:ext cx="425397" cy="420826"/>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2"/>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29"/>
          <p:cNvGrpSpPr/>
          <p:nvPr/>
        </p:nvGrpSpPr>
        <p:grpSpPr>
          <a:xfrm rot="-5400000" flipH="1">
            <a:off x="70043" y="-592705"/>
            <a:ext cx="681217" cy="3360485"/>
            <a:chOff x="1337800" y="-2525590"/>
            <a:chExt cx="1498167" cy="7390555"/>
          </a:xfrm>
        </p:grpSpPr>
        <p:cxnSp>
          <p:nvCxnSpPr>
            <p:cNvPr id="707" name="Google Shape;707;p29"/>
            <p:cNvCxnSpPr/>
            <p:nvPr/>
          </p:nvCxnSpPr>
          <p:spPr>
            <a:xfrm rot="10800000">
              <a:off x="1337800" y="-2525590"/>
              <a:ext cx="0" cy="5870700"/>
            </a:xfrm>
            <a:prstGeom prst="straightConnector1">
              <a:avLst/>
            </a:prstGeom>
            <a:noFill/>
            <a:ln w="9525" cap="flat" cmpd="sng">
              <a:solidFill>
                <a:schemeClr val="lt1"/>
              </a:solidFill>
              <a:prstDash val="solid"/>
              <a:round/>
              <a:headEnd type="none" w="med" len="med"/>
              <a:tailEnd type="none" w="med" len="med"/>
            </a:ln>
          </p:spPr>
        </p:cxnSp>
        <p:cxnSp>
          <p:nvCxnSpPr>
            <p:cNvPr id="708" name="Google Shape;708;p29"/>
            <p:cNvCxnSpPr/>
            <p:nvPr/>
          </p:nvCxnSpPr>
          <p:spPr>
            <a:xfrm>
              <a:off x="1337800" y="3347125"/>
              <a:ext cx="1158600" cy="1141200"/>
            </a:xfrm>
            <a:prstGeom prst="straightConnector1">
              <a:avLst/>
            </a:prstGeom>
            <a:noFill/>
            <a:ln w="9525" cap="flat" cmpd="sng">
              <a:solidFill>
                <a:schemeClr val="lt1"/>
              </a:solidFill>
              <a:prstDash val="solid"/>
              <a:round/>
              <a:headEnd type="none" w="med" len="med"/>
              <a:tailEnd type="none" w="med" len="med"/>
            </a:ln>
          </p:spPr>
        </p:cxnSp>
        <p:sp>
          <p:nvSpPr>
            <p:cNvPr id="709" name="Google Shape;709;p29"/>
            <p:cNvSpPr/>
            <p:nvPr/>
          </p:nvSpPr>
          <p:spPr>
            <a:xfrm rot="5400000">
              <a:off x="2412855" y="4441854"/>
              <a:ext cx="425397" cy="420826"/>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29"/>
          <p:cNvSpPr/>
          <p:nvPr/>
        </p:nvSpPr>
        <p:spPr>
          <a:xfrm rot="-5400000">
            <a:off x="5572485" y="-2452153"/>
            <a:ext cx="1971347" cy="6005438"/>
          </a:xfrm>
          <a:custGeom>
            <a:avLst/>
            <a:gdLst/>
            <a:ahLst/>
            <a:cxnLst/>
            <a:rect l="l" t="t" r="r" b="b"/>
            <a:pathLst>
              <a:path w="62917" h="191668" extrusionOk="0">
                <a:moveTo>
                  <a:pt x="0" y="0"/>
                </a:moveTo>
                <a:lnTo>
                  <a:pt x="0" y="21836"/>
                </a:lnTo>
                <a:lnTo>
                  <a:pt x="38334" y="60169"/>
                </a:lnTo>
                <a:lnTo>
                  <a:pt x="38334" y="81762"/>
                </a:lnTo>
                <a:lnTo>
                  <a:pt x="22442" y="97654"/>
                </a:lnTo>
                <a:lnTo>
                  <a:pt x="22442" y="116457"/>
                </a:lnTo>
                <a:lnTo>
                  <a:pt x="62917" y="139825"/>
                </a:lnTo>
                <a:lnTo>
                  <a:pt x="62917" y="191668"/>
                </a:lnTo>
              </a:path>
            </a:pathLst>
          </a:custGeom>
          <a:noFill/>
          <a:ln w="9525" cap="flat" cmpd="sng">
            <a:solidFill>
              <a:schemeClr val="accent1"/>
            </a:solidFill>
            <a:prstDash val="solid"/>
            <a:round/>
            <a:headEnd type="none" w="med" len="med"/>
            <a:tailEnd type="none" w="med" len="med"/>
          </a:ln>
        </p:spPr>
        <p:txBody>
          <a:bodyPr/>
          <a:lstStyle/>
          <a:p>
            <a:endParaRPr lang="en-US"/>
          </a:p>
        </p:txBody>
      </p:sp>
      <p:grpSp>
        <p:nvGrpSpPr>
          <p:cNvPr id="711" name="Google Shape;711;p29"/>
          <p:cNvGrpSpPr/>
          <p:nvPr/>
        </p:nvGrpSpPr>
        <p:grpSpPr>
          <a:xfrm>
            <a:off x="7221623" y="1260360"/>
            <a:ext cx="1160062" cy="523162"/>
            <a:chOff x="7221623" y="1260360"/>
            <a:chExt cx="1160062" cy="523162"/>
          </a:xfrm>
        </p:grpSpPr>
        <p:sp>
          <p:nvSpPr>
            <p:cNvPr id="712" name="Google Shape;712;p29"/>
            <p:cNvSpPr/>
            <p:nvPr/>
          </p:nvSpPr>
          <p:spPr>
            <a:xfrm rot="-5400000">
              <a:off x="8141200" y="1059948"/>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rot="5400000">
              <a:off x="7437562" y="1320304"/>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rot="-5400000">
              <a:off x="7930383" y="1332221"/>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800" b="1">
                <a:latin typeface="Arial"/>
                <a:ea typeface="Arial"/>
                <a:cs typeface="Arial"/>
                <a:sym typeface="Arial"/>
              </a:rPr>
              <a:t>What can professors do?</a:t>
            </a:r>
            <a:endParaRPr sz="2800" b="1">
              <a:latin typeface="Arial"/>
              <a:ea typeface="Arial"/>
              <a:cs typeface="Arial"/>
              <a:sym typeface="Arial"/>
            </a:endParaRPr>
          </a:p>
        </p:txBody>
      </p:sp>
      <p:sp>
        <p:nvSpPr>
          <p:cNvPr id="881" name="Google Shape;881;p47"/>
          <p:cNvSpPr/>
          <p:nvPr/>
        </p:nvSpPr>
        <p:spPr>
          <a:xfrm>
            <a:off x="2182350" y="1174700"/>
            <a:ext cx="548700" cy="54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7"/>
          <p:cNvSpPr/>
          <p:nvPr/>
        </p:nvSpPr>
        <p:spPr>
          <a:xfrm>
            <a:off x="4146250" y="1174700"/>
            <a:ext cx="548700" cy="54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7"/>
          <p:cNvSpPr/>
          <p:nvPr/>
        </p:nvSpPr>
        <p:spPr>
          <a:xfrm>
            <a:off x="6110150" y="1174700"/>
            <a:ext cx="548700" cy="54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7"/>
          <p:cNvSpPr/>
          <p:nvPr/>
        </p:nvSpPr>
        <p:spPr>
          <a:xfrm>
            <a:off x="8074050" y="1174700"/>
            <a:ext cx="548700" cy="54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7"/>
          <p:cNvSpPr txBox="1"/>
          <p:nvPr/>
        </p:nvSpPr>
        <p:spPr>
          <a:xfrm flipH="1">
            <a:off x="571975" y="1880375"/>
            <a:ext cx="2214300" cy="27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dk1"/>
                </a:solidFill>
                <a:latin typeface="Hanken Grotesk"/>
                <a:ea typeface="Hanken Grotesk"/>
                <a:cs typeface="Hanken Grotesk"/>
                <a:sym typeface="Hanken Grotesk"/>
              </a:rPr>
              <a:t>Design truly engaging assignments with components of knowledge application, community engagement, and self-reflection</a:t>
            </a:r>
            <a:endParaRPr sz="1700">
              <a:solidFill>
                <a:schemeClr val="dk1"/>
              </a:solidFill>
              <a:latin typeface="Hanken Grotesk"/>
              <a:ea typeface="Hanken Grotesk"/>
              <a:cs typeface="Hanken Grotesk"/>
              <a:sym typeface="Hanken Grotesk"/>
            </a:endParaRPr>
          </a:p>
        </p:txBody>
      </p:sp>
      <p:sp>
        <p:nvSpPr>
          <p:cNvPr id="886" name="Google Shape;886;p47"/>
          <p:cNvSpPr txBox="1"/>
          <p:nvPr/>
        </p:nvSpPr>
        <p:spPr>
          <a:xfrm flipH="1">
            <a:off x="3506200" y="1871475"/>
            <a:ext cx="1828800" cy="229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dk1"/>
                </a:solidFill>
                <a:latin typeface="Hanken Grotesk"/>
                <a:ea typeface="Hanken Grotesk"/>
                <a:cs typeface="Hanken Grotesk"/>
                <a:sym typeface="Hanken Grotesk"/>
              </a:rPr>
              <a:t>Scaffolded assignments with maximum relevance to real-world scenarios</a:t>
            </a:r>
            <a:endParaRPr sz="1700">
              <a:solidFill>
                <a:schemeClr val="dk1"/>
              </a:solidFill>
              <a:latin typeface="Hanken Grotesk"/>
              <a:ea typeface="Hanken Grotesk"/>
              <a:cs typeface="Hanken Grotesk"/>
              <a:sym typeface="Hanken Grotesk"/>
            </a:endParaRPr>
          </a:p>
          <a:p>
            <a:pPr marL="0" lvl="0" indent="0" algn="ctr" rtl="0">
              <a:spcBef>
                <a:spcPts val="0"/>
              </a:spcBef>
              <a:spcAft>
                <a:spcPts val="0"/>
              </a:spcAft>
              <a:buNone/>
            </a:pPr>
            <a:r>
              <a:rPr lang="en" sz="600">
                <a:solidFill>
                  <a:schemeClr val="dk1"/>
                </a:solidFill>
                <a:latin typeface="Hanken Grotesk"/>
                <a:ea typeface="Hanken Grotesk"/>
                <a:cs typeface="Hanken Grotesk"/>
                <a:sym typeface="Hanken Grotesk"/>
              </a:rPr>
              <a:t>(Sotiriadou et al., 2020)</a:t>
            </a:r>
            <a:endParaRPr sz="600">
              <a:solidFill>
                <a:schemeClr val="dk1"/>
              </a:solidFill>
              <a:latin typeface="Hanken Grotesk"/>
              <a:ea typeface="Hanken Grotesk"/>
              <a:cs typeface="Hanken Grotesk"/>
              <a:sym typeface="Hanken Grotesk"/>
            </a:endParaRPr>
          </a:p>
        </p:txBody>
      </p:sp>
      <p:sp>
        <p:nvSpPr>
          <p:cNvPr id="887" name="Google Shape;887;p47"/>
          <p:cNvSpPr txBox="1"/>
          <p:nvPr/>
        </p:nvSpPr>
        <p:spPr>
          <a:xfrm flipH="1">
            <a:off x="6110150" y="1933925"/>
            <a:ext cx="1828800" cy="18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dk1"/>
                </a:solidFill>
                <a:latin typeface="Hanken Grotesk"/>
                <a:ea typeface="Hanken Grotesk"/>
                <a:cs typeface="Hanken Grotesk"/>
                <a:sym typeface="Hanken Grotesk"/>
              </a:rPr>
              <a:t>“Assign tasks where students critique the reliability of AI output”</a:t>
            </a:r>
            <a:endParaRPr sz="1700">
              <a:solidFill>
                <a:schemeClr val="dk1"/>
              </a:solidFill>
              <a:latin typeface="Hanken Grotesk"/>
              <a:ea typeface="Hanken Grotesk"/>
              <a:cs typeface="Hanken Grotesk"/>
              <a:sym typeface="Hanken Grotesk"/>
            </a:endParaRPr>
          </a:p>
          <a:p>
            <a:pPr marL="0" lvl="0" indent="0" algn="ctr" rtl="0">
              <a:spcBef>
                <a:spcPts val="0"/>
              </a:spcBef>
              <a:spcAft>
                <a:spcPts val="0"/>
              </a:spcAft>
              <a:buNone/>
            </a:pPr>
            <a:r>
              <a:rPr lang="en" sz="700">
                <a:solidFill>
                  <a:schemeClr val="dk1"/>
                </a:solidFill>
                <a:latin typeface="Hanken Grotesk"/>
                <a:ea typeface="Hanken Grotesk"/>
                <a:cs typeface="Hanken Grotesk"/>
                <a:sym typeface="Hanken Grotesk"/>
              </a:rPr>
              <a:t>(Trinity College)</a:t>
            </a:r>
            <a:endParaRPr sz="700">
              <a:solidFill>
                <a:schemeClr val="dk1"/>
              </a:solidFill>
              <a:latin typeface="Hanken Grotesk"/>
              <a:ea typeface="Hanken Grotesk"/>
              <a:cs typeface="Hanken Grotesk"/>
              <a:sym typeface="Hanken Grotesk"/>
            </a:endParaRPr>
          </a:p>
        </p:txBody>
      </p:sp>
      <p:cxnSp>
        <p:nvCxnSpPr>
          <p:cNvPr id="888" name="Google Shape;888;p47"/>
          <p:cNvCxnSpPr>
            <a:endCxn id="882" idx="1"/>
          </p:cNvCxnSpPr>
          <p:nvPr/>
        </p:nvCxnSpPr>
        <p:spPr>
          <a:xfrm rot="10800000" flipH="1">
            <a:off x="2012050" y="1449050"/>
            <a:ext cx="2134200" cy="19800"/>
          </a:xfrm>
          <a:prstGeom prst="straightConnector1">
            <a:avLst/>
          </a:prstGeom>
          <a:noFill/>
          <a:ln w="9525" cap="flat" cmpd="sng">
            <a:solidFill>
              <a:schemeClr val="lt1"/>
            </a:solidFill>
            <a:prstDash val="solid"/>
            <a:round/>
            <a:headEnd type="none" w="med" len="med"/>
            <a:tailEnd type="diamond" w="med" len="med"/>
          </a:ln>
        </p:spPr>
      </p:cxnSp>
      <p:cxnSp>
        <p:nvCxnSpPr>
          <p:cNvPr id="889" name="Google Shape;889;p47"/>
          <p:cNvCxnSpPr>
            <a:stCxn id="882" idx="3"/>
          </p:cNvCxnSpPr>
          <p:nvPr/>
        </p:nvCxnSpPr>
        <p:spPr>
          <a:xfrm>
            <a:off x="4694950" y="1449050"/>
            <a:ext cx="2159400" cy="10800"/>
          </a:xfrm>
          <a:prstGeom prst="straightConnector1">
            <a:avLst/>
          </a:prstGeom>
          <a:noFill/>
          <a:ln w="9525" cap="flat" cmpd="sng">
            <a:solidFill>
              <a:schemeClr val="lt1"/>
            </a:solidFill>
            <a:prstDash val="solid"/>
            <a:round/>
            <a:headEnd type="none" w="med" len="med"/>
            <a:tailEnd type="diamond" w="med" len="med"/>
          </a:ln>
        </p:spPr>
      </p:cxnSp>
      <p:cxnSp>
        <p:nvCxnSpPr>
          <p:cNvPr id="890" name="Google Shape;890;p47"/>
          <p:cNvCxnSpPr/>
          <p:nvPr/>
        </p:nvCxnSpPr>
        <p:spPr>
          <a:xfrm>
            <a:off x="1628825" y="1723400"/>
            <a:ext cx="0" cy="148200"/>
          </a:xfrm>
          <a:prstGeom prst="straightConnector1">
            <a:avLst/>
          </a:prstGeom>
          <a:noFill/>
          <a:ln w="9525" cap="flat" cmpd="sng">
            <a:solidFill>
              <a:schemeClr val="lt1"/>
            </a:solidFill>
            <a:prstDash val="solid"/>
            <a:round/>
            <a:headEnd type="none" w="med" len="med"/>
            <a:tailEnd type="none" w="med" len="med"/>
          </a:ln>
        </p:spPr>
      </p:cxnSp>
      <p:cxnSp>
        <p:nvCxnSpPr>
          <p:cNvPr id="891" name="Google Shape;891;p47"/>
          <p:cNvCxnSpPr>
            <a:stCxn id="882" idx="2"/>
            <a:endCxn id="886" idx="0"/>
          </p:cNvCxnSpPr>
          <p:nvPr/>
        </p:nvCxnSpPr>
        <p:spPr>
          <a:xfrm>
            <a:off x="4420600" y="1723400"/>
            <a:ext cx="0" cy="148200"/>
          </a:xfrm>
          <a:prstGeom prst="straightConnector1">
            <a:avLst/>
          </a:prstGeom>
          <a:noFill/>
          <a:ln w="9525" cap="flat" cmpd="sng">
            <a:solidFill>
              <a:schemeClr val="lt1"/>
            </a:solidFill>
            <a:prstDash val="solid"/>
            <a:round/>
            <a:headEnd type="none" w="med" len="med"/>
            <a:tailEnd type="none" w="med" len="med"/>
          </a:ln>
        </p:spPr>
      </p:cxnSp>
      <p:cxnSp>
        <p:nvCxnSpPr>
          <p:cNvPr id="892" name="Google Shape;892;p47"/>
          <p:cNvCxnSpPr/>
          <p:nvPr/>
        </p:nvCxnSpPr>
        <p:spPr>
          <a:xfrm rot="10800000">
            <a:off x="7139300" y="1709225"/>
            <a:ext cx="0" cy="293700"/>
          </a:xfrm>
          <a:prstGeom prst="straightConnector1">
            <a:avLst/>
          </a:prstGeom>
          <a:noFill/>
          <a:ln w="9525" cap="flat" cmpd="sng">
            <a:solidFill>
              <a:schemeClr val="lt1"/>
            </a:solidFill>
            <a:prstDash val="solid"/>
            <a:round/>
            <a:headEnd type="none" w="med" len="med"/>
            <a:tailEnd type="none" w="med" len="med"/>
          </a:ln>
        </p:spPr>
      </p:cxnSp>
      <p:grpSp>
        <p:nvGrpSpPr>
          <p:cNvPr id="893" name="Google Shape;893;p47"/>
          <p:cNvGrpSpPr/>
          <p:nvPr/>
        </p:nvGrpSpPr>
        <p:grpSpPr>
          <a:xfrm>
            <a:off x="6919475" y="1303413"/>
            <a:ext cx="345150" cy="344800"/>
            <a:chOff x="5512088" y="2681150"/>
            <a:chExt cx="345150" cy="344800"/>
          </a:xfrm>
        </p:grpSpPr>
        <p:sp>
          <p:nvSpPr>
            <p:cNvPr id="894" name="Google Shape;894;p47"/>
            <p:cNvSpPr/>
            <p:nvPr/>
          </p:nvSpPr>
          <p:spPr>
            <a:xfrm>
              <a:off x="5512088" y="2681150"/>
              <a:ext cx="345150" cy="344800"/>
            </a:xfrm>
            <a:custGeom>
              <a:avLst/>
              <a:gdLst/>
              <a:ahLst/>
              <a:cxnLst/>
              <a:rect l="l" t="t" r="r" b="b"/>
              <a:pathLst>
                <a:path w="13806" h="13792" extrusionOk="0">
                  <a:moveTo>
                    <a:pt x="6896" y="806"/>
                  </a:moveTo>
                  <a:cubicBezTo>
                    <a:pt x="8158" y="806"/>
                    <a:pt x="9188" y="1835"/>
                    <a:pt x="9188" y="3098"/>
                  </a:cubicBezTo>
                  <a:cubicBezTo>
                    <a:pt x="9188" y="3776"/>
                    <a:pt x="8882" y="4419"/>
                    <a:pt x="8357" y="4862"/>
                  </a:cubicBezTo>
                  <a:cubicBezTo>
                    <a:pt x="8018" y="5143"/>
                    <a:pt x="7785" y="5516"/>
                    <a:pt x="7704" y="5925"/>
                  </a:cubicBezTo>
                  <a:lnTo>
                    <a:pt x="7305" y="5925"/>
                  </a:lnTo>
                  <a:lnTo>
                    <a:pt x="7305" y="3799"/>
                  </a:lnTo>
                  <a:lnTo>
                    <a:pt x="7984" y="3120"/>
                  </a:lnTo>
                  <a:cubicBezTo>
                    <a:pt x="8136" y="2969"/>
                    <a:pt x="8158" y="2736"/>
                    <a:pt x="8029" y="2570"/>
                  </a:cubicBezTo>
                  <a:cubicBezTo>
                    <a:pt x="7948" y="2472"/>
                    <a:pt x="7831" y="2422"/>
                    <a:pt x="7713" y="2422"/>
                  </a:cubicBezTo>
                  <a:cubicBezTo>
                    <a:pt x="7609" y="2422"/>
                    <a:pt x="7504" y="2460"/>
                    <a:pt x="7423" y="2537"/>
                  </a:cubicBezTo>
                  <a:lnTo>
                    <a:pt x="6896" y="3061"/>
                  </a:lnTo>
                  <a:lnTo>
                    <a:pt x="6382" y="2537"/>
                  </a:lnTo>
                  <a:cubicBezTo>
                    <a:pt x="6300" y="2460"/>
                    <a:pt x="6194" y="2422"/>
                    <a:pt x="6090" y="2422"/>
                  </a:cubicBezTo>
                  <a:cubicBezTo>
                    <a:pt x="5971" y="2422"/>
                    <a:pt x="5854" y="2472"/>
                    <a:pt x="5773" y="2570"/>
                  </a:cubicBezTo>
                  <a:cubicBezTo>
                    <a:pt x="5644" y="2736"/>
                    <a:pt x="5670" y="2969"/>
                    <a:pt x="5810" y="3120"/>
                  </a:cubicBezTo>
                  <a:lnTo>
                    <a:pt x="6497" y="3799"/>
                  </a:lnTo>
                  <a:lnTo>
                    <a:pt x="6497" y="5925"/>
                  </a:lnTo>
                  <a:lnTo>
                    <a:pt x="6090" y="5925"/>
                  </a:lnTo>
                  <a:cubicBezTo>
                    <a:pt x="6006" y="5516"/>
                    <a:pt x="5785" y="5143"/>
                    <a:pt x="5445" y="4862"/>
                  </a:cubicBezTo>
                  <a:cubicBezTo>
                    <a:pt x="4909" y="4419"/>
                    <a:pt x="4604" y="3776"/>
                    <a:pt x="4604" y="3098"/>
                  </a:cubicBezTo>
                  <a:cubicBezTo>
                    <a:pt x="4604" y="1835"/>
                    <a:pt x="5633" y="806"/>
                    <a:pt x="6896" y="806"/>
                  </a:cubicBezTo>
                  <a:close/>
                  <a:moveTo>
                    <a:pt x="7678" y="6733"/>
                  </a:moveTo>
                  <a:lnTo>
                    <a:pt x="7678" y="7409"/>
                  </a:lnTo>
                  <a:cubicBezTo>
                    <a:pt x="7678" y="7480"/>
                    <a:pt x="7619" y="7538"/>
                    <a:pt x="7549" y="7538"/>
                  </a:cubicBezTo>
                  <a:lnTo>
                    <a:pt x="6253" y="7538"/>
                  </a:lnTo>
                  <a:cubicBezTo>
                    <a:pt x="6183" y="7538"/>
                    <a:pt x="6113" y="7480"/>
                    <a:pt x="6113" y="7409"/>
                  </a:cubicBezTo>
                  <a:lnTo>
                    <a:pt x="6113" y="6733"/>
                  </a:lnTo>
                  <a:close/>
                  <a:moveTo>
                    <a:pt x="2023" y="11772"/>
                  </a:moveTo>
                  <a:lnTo>
                    <a:pt x="2023" y="12986"/>
                  </a:lnTo>
                  <a:lnTo>
                    <a:pt x="805" y="12986"/>
                  </a:lnTo>
                  <a:lnTo>
                    <a:pt x="805" y="11772"/>
                  </a:lnTo>
                  <a:close/>
                  <a:moveTo>
                    <a:pt x="5692" y="11772"/>
                  </a:moveTo>
                  <a:lnTo>
                    <a:pt x="5692" y="12986"/>
                  </a:lnTo>
                  <a:lnTo>
                    <a:pt x="4477" y="12986"/>
                  </a:lnTo>
                  <a:lnTo>
                    <a:pt x="4477" y="11772"/>
                  </a:lnTo>
                  <a:close/>
                  <a:moveTo>
                    <a:pt x="9350" y="11772"/>
                  </a:moveTo>
                  <a:lnTo>
                    <a:pt x="9350" y="12986"/>
                  </a:lnTo>
                  <a:lnTo>
                    <a:pt x="8136" y="12986"/>
                  </a:lnTo>
                  <a:lnTo>
                    <a:pt x="8136" y="11772"/>
                  </a:lnTo>
                  <a:close/>
                  <a:moveTo>
                    <a:pt x="12997" y="11772"/>
                  </a:moveTo>
                  <a:lnTo>
                    <a:pt x="12997" y="12986"/>
                  </a:lnTo>
                  <a:lnTo>
                    <a:pt x="11782" y="12986"/>
                  </a:lnTo>
                  <a:lnTo>
                    <a:pt x="11782" y="11772"/>
                  </a:lnTo>
                  <a:close/>
                  <a:moveTo>
                    <a:pt x="6896" y="1"/>
                  </a:moveTo>
                  <a:cubicBezTo>
                    <a:pt x="5179" y="1"/>
                    <a:pt x="3787" y="1392"/>
                    <a:pt x="3787" y="3098"/>
                  </a:cubicBezTo>
                  <a:cubicBezTo>
                    <a:pt x="3787" y="4021"/>
                    <a:pt x="4197" y="4899"/>
                    <a:pt x="4921" y="5482"/>
                  </a:cubicBezTo>
                  <a:cubicBezTo>
                    <a:pt x="5165" y="5693"/>
                    <a:pt x="5305" y="5973"/>
                    <a:pt x="5305" y="6254"/>
                  </a:cubicBezTo>
                  <a:lnTo>
                    <a:pt x="5305" y="7409"/>
                  </a:lnTo>
                  <a:cubicBezTo>
                    <a:pt x="5305" y="7926"/>
                    <a:pt x="5726" y="8358"/>
                    <a:pt x="6253" y="8358"/>
                  </a:cubicBezTo>
                  <a:lnTo>
                    <a:pt x="6497" y="8358"/>
                  </a:lnTo>
                  <a:lnTo>
                    <a:pt x="6497" y="9188"/>
                  </a:lnTo>
                  <a:lnTo>
                    <a:pt x="1425" y="9188"/>
                  </a:lnTo>
                  <a:cubicBezTo>
                    <a:pt x="1204" y="9188"/>
                    <a:pt x="1027" y="9373"/>
                    <a:pt x="1027" y="9598"/>
                  </a:cubicBezTo>
                  <a:lnTo>
                    <a:pt x="1027" y="10964"/>
                  </a:lnTo>
                  <a:lnTo>
                    <a:pt x="396" y="10964"/>
                  </a:lnTo>
                  <a:cubicBezTo>
                    <a:pt x="174" y="10964"/>
                    <a:pt x="0" y="11152"/>
                    <a:pt x="0" y="11373"/>
                  </a:cubicBezTo>
                  <a:lnTo>
                    <a:pt x="0" y="13396"/>
                  </a:lnTo>
                  <a:cubicBezTo>
                    <a:pt x="0" y="13618"/>
                    <a:pt x="174" y="13791"/>
                    <a:pt x="396" y="13791"/>
                  </a:cubicBezTo>
                  <a:lnTo>
                    <a:pt x="2418" y="13791"/>
                  </a:lnTo>
                  <a:cubicBezTo>
                    <a:pt x="2654" y="13791"/>
                    <a:pt x="2828" y="13618"/>
                    <a:pt x="2828" y="13396"/>
                  </a:cubicBezTo>
                  <a:lnTo>
                    <a:pt x="2828" y="11373"/>
                  </a:lnTo>
                  <a:cubicBezTo>
                    <a:pt x="2828" y="11152"/>
                    <a:pt x="2654" y="10964"/>
                    <a:pt x="2418" y="10964"/>
                  </a:cubicBezTo>
                  <a:lnTo>
                    <a:pt x="1835" y="10964"/>
                  </a:lnTo>
                  <a:lnTo>
                    <a:pt x="1835" y="9993"/>
                  </a:lnTo>
                  <a:lnTo>
                    <a:pt x="4688" y="9993"/>
                  </a:lnTo>
                  <a:lnTo>
                    <a:pt x="4688" y="10964"/>
                  </a:lnTo>
                  <a:lnTo>
                    <a:pt x="4068" y="10964"/>
                  </a:lnTo>
                  <a:cubicBezTo>
                    <a:pt x="3846" y="10964"/>
                    <a:pt x="3669" y="11152"/>
                    <a:pt x="3669" y="11373"/>
                  </a:cubicBezTo>
                  <a:lnTo>
                    <a:pt x="3669" y="13396"/>
                  </a:lnTo>
                  <a:cubicBezTo>
                    <a:pt x="3669" y="13618"/>
                    <a:pt x="3846" y="13791"/>
                    <a:pt x="4068" y="13791"/>
                  </a:cubicBezTo>
                  <a:lnTo>
                    <a:pt x="6090" y="13791"/>
                  </a:lnTo>
                  <a:cubicBezTo>
                    <a:pt x="6312" y="13791"/>
                    <a:pt x="6497" y="13618"/>
                    <a:pt x="6497" y="13396"/>
                  </a:cubicBezTo>
                  <a:lnTo>
                    <a:pt x="6497" y="11373"/>
                  </a:lnTo>
                  <a:cubicBezTo>
                    <a:pt x="6497" y="11152"/>
                    <a:pt x="6312" y="10964"/>
                    <a:pt x="6090" y="10964"/>
                  </a:cubicBezTo>
                  <a:lnTo>
                    <a:pt x="5470" y="10964"/>
                  </a:lnTo>
                  <a:lnTo>
                    <a:pt x="5470" y="9993"/>
                  </a:lnTo>
                  <a:lnTo>
                    <a:pt x="8335" y="9993"/>
                  </a:lnTo>
                  <a:lnTo>
                    <a:pt x="8335" y="10964"/>
                  </a:lnTo>
                  <a:lnTo>
                    <a:pt x="7737" y="10964"/>
                  </a:lnTo>
                  <a:cubicBezTo>
                    <a:pt x="7516" y="10964"/>
                    <a:pt x="7328" y="11152"/>
                    <a:pt x="7328" y="11373"/>
                  </a:cubicBezTo>
                  <a:lnTo>
                    <a:pt x="7328" y="13396"/>
                  </a:lnTo>
                  <a:cubicBezTo>
                    <a:pt x="7328" y="13618"/>
                    <a:pt x="7516" y="13791"/>
                    <a:pt x="7737" y="13791"/>
                  </a:cubicBezTo>
                  <a:lnTo>
                    <a:pt x="9760" y="13791"/>
                  </a:lnTo>
                  <a:cubicBezTo>
                    <a:pt x="9981" y="13791"/>
                    <a:pt x="10158" y="13618"/>
                    <a:pt x="10158" y="13396"/>
                  </a:cubicBezTo>
                  <a:lnTo>
                    <a:pt x="10158" y="11373"/>
                  </a:lnTo>
                  <a:cubicBezTo>
                    <a:pt x="10158" y="11152"/>
                    <a:pt x="9981" y="10964"/>
                    <a:pt x="9760" y="10964"/>
                  </a:cubicBezTo>
                  <a:lnTo>
                    <a:pt x="9140" y="10964"/>
                  </a:lnTo>
                  <a:lnTo>
                    <a:pt x="9140" y="9993"/>
                  </a:lnTo>
                  <a:lnTo>
                    <a:pt x="11993" y="9993"/>
                  </a:lnTo>
                  <a:lnTo>
                    <a:pt x="11993" y="10964"/>
                  </a:lnTo>
                  <a:lnTo>
                    <a:pt x="11373" y="10964"/>
                  </a:lnTo>
                  <a:cubicBezTo>
                    <a:pt x="11151" y="10964"/>
                    <a:pt x="10975" y="11152"/>
                    <a:pt x="10975" y="11373"/>
                  </a:cubicBezTo>
                  <a:lnTo>
                    <a:pt x="10975" y="13396"/>
                  </a:lnTo>
                  <a:cubicBezTo>
                    <a:pt x="10975" y="13618"/>
                    <a:pt x="11151" y="13791"/>
                    <a:pt x="11373" y="13791"/>
                  </a:cubicBezTo>
                  <a:lnTo>
                    <a:pt x="13396" y="13791"/>
                  </a:lnTo>
                  <a:cubicBezTo>
                    <a:pt x="13617" y="13791"/>
                    <a:pt x="13805" y="13618"/>
                    <a:pt x="13805" y="13396"/>
                  </a:cubicBezTo>
                  <a:lnTo>
                    <a:pt x="13805" y="11373"/>
                  </a:lnTo>
                  <a:cubicBezTo>
                    <a:pt x="13805" y="11152"/>
                    <a:pt x="13617" y="10964"/>
                    <a:pt x="13396" y="10964"/>
                  </a:cubicBezTo>
                  <a:lnTo>
                    <a:pt x="12798" y="10964"/>
                  </a:lnTo>
                  <a:lnTo>
                    <a:pt x="12798" y="9598"/>
                  </a:lnTo>
                  <a:cubicBezTo>
                    <a:pt x="12798" y="9373"/>
                    <a:pt x="12624" y="9188"/>
                    <a:pt x="12402" y="9188"/>
                  </a:cubicBezTo>
                  <a:lnTo>
                    <a:pt x="7305" y="9188"/>
                  </a:lnTo>
                  <a:lnTo>
                    <a:pt x="7305" y="8358"/>
                  </a:lnTo>
                  <a:lnTo>
                    <a:pt x="7549" y="8358"/>
                  </a:lnTo>
                  <a:cubicBezTo>
                    <a:pt x="8065" y="8358"/>
                    <a:pt x="8486" y="7926"/>
                    <a:pt x="8486" y="7409"/>
                  </a:cubicBezTo>
                  <a:lnTo>
                    <a:pt x="8486" y="6254"/>
                  </a:lnTo>
                  <a:cubicBezTo>
                    <a:pt x="8486" y="5973"/>
                    <a:pt x="8638" y="5693"/>
                    <a:pt x="8882" y="5482"/>
                  </a:cubicBezTo>
                  <a:cubicBezTo>
                    <a:pt x="9597" y="4899"/>
                    <a:pt x="10018" y="4021"/>
                    <a:pt x="10018" y="3098"/>
                  </a:cubicBezTo>
                  <a:cubicBezTo>
                    <a:pt x="10018" y="1392"/>
                    <a:pt x="8615" y="1"/>
                    <a:pt x="6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95" name="Google Shape;895;p47"/>
            <p:cNvSpPr/>
            <p:nvPr/>
          </p:nvSpPr>
          <p:spPr>
            <a:xfrm>
              <a:off x="5782663" y="2748350"/>
              <a:ext cx="40350" cy="20200"/>
            </a:xfrm>
            <a:custGeom>
              <a:avLst/>
              <a:gdLst/>
              <a:ahLst/>
              <a:cxnLst/>
              <a:rect l="l" t="t" r="r" b="b"/>
              <a:pathLst>
                <a:path w="1614" h="808" extrusionOk="0">
                  <a:moveTo>
                    <a:pt x="398" y="0"/>
                  </a:moveTo>
                  <a:cubicBezTo>
                    <a:pt x="177" y="0"/>
                    <a:pt x="0" y="188"/>
                    <a:pt x="0" y="410"/>
                  </a:cubicBezTo>
                  <a:cubicBezTo>
                    <a:pt x="0" y="631"/>
                    <a:pt x="177" y="808"/>
                    <a:pt x="398" y="808"/>
                  </a:cubicBezTo>
                  <a:lnTo>
                    <a:pt x="1204" y="808"/>
                  </a:lnTo>
                  <a:cubicBezTo>
                    <a:pt x="1439" y="808"/>
                    <a:pt x="1613" y="631"/>
                    <a:pt x="1613" y="410"/>
                  </a:cubicBezTo>
                  <a:cubicBezTo>
                    <a:pt x="1613" y="188"/>
                    <a:pt x="1439" y="0"/>
                    <a:pt x="1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96" name="Google Shape;896;p47"/>
            <p:cNvSpPr/>
            <p:nvPr/>
          </p:nvSpPr>
          <p:spPr>
            <a:xfrm>
              <a:off x="5774438" y="2694450"/>
              <a:ext cx="40700" cy="30375"/>
            </a:xfrm>
            <a:custGeom>
              <a:avLst/>
              <a:gdLst/>
              <a:ahLst/>
              <a:cxnLst/>
              <a:rect l="l" t="t" r="r" b="b"/>
              <a:pathLst>
                <a:path w="1628" h="1215" extrusionOk="0">
                  <a:moveTo>
                    <a:pt x="1158" y="1"/>
                  </a:moveTo>
                  <a:cubicBezTo>
                    <a:pt x="1091" y="1"/>
                    <a:pt x="1022" y="18"/>
                    <a:pt x="960" y="52"/>
                  </a:cubicBezTo>
                  <a:lnTo>
                    <a:pt x="259" y="462"/>
                  </a:lnTo>
                  <a:cubicBezTo>
                    <a:pt x="60" y="565"/>
                    <a:pt x="1" y="824"/>
                    <a:pt x="107" y="1011"/>
                  </a:cubicBezTo>
                  <a:cubicBezTo>
                    <a:pt x="186" y="1145"/>
                    <a:pt x="322" y="1214"/>
                    <a:pt x="459" y="1214"/>
                  </a:cubicBezTo>
                  <a:cubicBezTo>
                    <a:pt x="527" y="1214"/>
                    <a:pt x="595" y="1197"/>
                    <a:pt x="657" y="1163"/>
                  </a:cubicBezTo>
                  <a:lnTo>
                    <a:pt x="1359" y="753"/>
                  </a:lnTo>
                  <a:cubicBezTo>
                    <a:pt x="1558" y="650"/>
                    <a:pt x="1628" y="403"/>
                    <a:pt x="1510" y="204"/>
                  </a:cubicBezTo>
                  <a:cubicBezTo>
                    <a:pt x="1431" y="70"/>
                    <a:pt x="1296" y="1"/>
                    <a:pt x="11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97" name="Google Shape;897;p47"/>
            <p:cNvSpPr/>
            <p:nvPr/>
          </p:nvSpPr>
          <p:spPr>
            <a:xfrm>
              <a:off x="5774438" y="2792200"/>
              <a:ext cx="40700" cy="30350"/>
            </a:xfrm>
            <a:custGeom>
              <a:avLst/>
              <a:gdLst/>
              <a:ahLst/>
              <a:cxnLst/>
              <a:rect l="l" t="t" r="r" b="b"/>
              <a:pathLst>
                <a:path w="1628" h="1214" extrusionOk="0">
                  <a:moveTo>
                    <a:pt x="457" y="0"/>
                  </a:moveTo>
                  <a:cubicBezTo>
                    <a:pt x="320" y="0"/>
                    <a:pt x="186" y="73"/>
                    <a:pt x="107" y="199"/>
                  </a:cubicBezTo>
                  <a:cubicBezTo>
                    <a:pt x="1" y="398"/>
                    <a:pt x="60" y="642"/>
                    <a:pt x="259" y="760"/>
                  </a:cubicBezTo>
                  <a:lnTo>
                    <a:pt x="960" y="1158"/>
                  </a:lnTo>
                  <a:cubicBezTo>
                    <a:pt x="1023" y="1196"/>
                    <a:pt x="1091" y="1214"/>
                    <a:pt x="1159" y="1214"/>
                  </a:cubicBezTo>
                  <a:cubicBezTo>
                    <a:pt x="1296" y="1214"/>
                    <a:pt x="1431" y="1141"/>
                    <a:pt x="1510" y="1018"/>
                  </a:cubicBezTo>
                  <a:cubicBezTo>
                    <a:pt x="1628" y="819"/>
                    <a:pt x="1558" y="572"/>
                    <a:pt x="1359" y="457"/>
                  </a:cubicBezTo>
                  <a:lnTo>
                    <a:pt x="657" y="58"/>
                  </a:lnTo>
                  <a:cubicBezTo>
                    <a:pt x="594" y="19"/>
                    <a:pt x="525"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98" name="Google Shape;898;p47"/>
            <p:cNvSpPr/>
            <p:nvPr/>
          </p:nvSpPr>
          <p:spPr>
            <a:xfrm>
              <a:off x="5546513" y="2748350"/>
              <a:ext cx="40700" cy="20200"/>
            </a:xfrm>
            <a:custGeom>
              <a:avLst/>
              <a:gdLst/>
              <a:ahLst/>
              <a:cxnLst/>
              <a:rect l="l" t="t" r="r" b="b"/>
              <a:pathLst>
                <a:path w="1628" h="808" extrusionOk="0">
                  <a:moveTo>
                    <a:pt x="410" y="0"/>
                  </a:moveTo>
                  <a:cubicBezTo>
                    <a:pt x="188" y="0"/>
                    <a:pt x="1" y="188"/>
                    <a:pt x="1" y="410"/>
                  </a:cubicBezTo>
                  <a:cubicBezTo>
                    <a:pt x="1" y="631"/>
                    <a:pt x="188" y="808"/>
                    <a:pt x="410" y="808"/>
                  </a:cubicBezTo>
                  <a:lnTo>
                    <a:pt x="1218" y="808"/>
                  </a:lnTo>
                  <a:cubicBezTo>
                    <a:pt x="1440" y="808"/>
                    <a:pt x="1628" y="631"/>
                    <a:pt x="1628" y="410"/>
                  </a:cubicBezTo>
                  <a:cubicBezTo>
                    <a:pt x="1628" y="188"/>
                    <a:pt x="1440" y="0"/>
                    <a:pt x="1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99" name="Google Shape;899;p47"/>
            <p:cNvSpPr/>
            <p:nvPr/>
          </p:nvSpPr>
          <p:spPr>
            <a:xfrm>
              <a:off x="5554713" y="2694450"/>
              <a:ext cx="40650" cy="30375"/>
            </a:xfrm>
            <a:custGeom>
              <a:avLst/>
              <a:gdLst/>
              <a:ahLst/>
              <a:cxnLst/>
              <a:rect l="l" t="t" r="r" b="b"/>
              <a:pathLst>
                <a:path w="1626" h="1215" extrusionOk="0">
                  <a:moveTo>
                    <a:pt x="462" y="1"/>
                  </a:moveTo>
                  <a:cubicBezTo>
                    <a:pt x="321" y="1"/>
                    <a:pt x="184" y="70"/>
                    <a:pt x="107" y="204"/>
                  </a:cubicBezTo>
                  <a:cubicBezTo>
                    <a:pt x="1" y="403"/>
                    <a:pt x="60" y="650"/>
                    <a:pt x="259" y="753"/>
                  </a:cubicBezTo>
                  <a:lnTo>
                    <a:pt x="960" y="1163"/>
                  </a:lnTo>
                  <a:cubicBezTo>
                    <a:pt x="1021" y="1197"/>
                    <a:pt x="1090" y="1214"/>
                    <a:pt x="1159" y="1214"/>
                  </a:cubicBezTo>
                  <a:cubicBezTo>
                    <a:pt x="1299" y="1214"/>
                    <a:pt x="1439" y="1145"/>
                    <a:pt x="1510" y="1011"/>
                  </a:cubicBezTo>
                  <a:cubicBezTo>
                    <a:pt x="1625" y="824"/>
                    <a:pt x="1555" y="565"/>
                    <a:pt x="1356" y="462"/>
                  </a:cubicBezTo>
                  <a:lnTo>
                    <a:pt x="668" y="52"/>
                  </a:lnTo>
                  <a:cubicBezTo>
                    <a:pt x="603" y="18"/>
                    <a:pt x="532" y="1"/>
                    <a:pt x="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00" name="Google Shape;900;p47"/>
            <p:cNvSpPr/>
            <p:nvPr/>
          </p:nvSpPr>
          <p:spPr>
            <a:xfrm>
              <a:off x="5554713" y="2792200"/>
              <a:ext cx="40650" cy="30350"/>
            </a:xfrm>
            <a:custGeom>
              <a:avLst/>
              <a:gdLst/>
              <a:ahLst/>
              <a:cxnLst/>
              <a:rect l="l" t="t" r="r" b="b"/>
              <a:pathLst>
                <a:path w="1626" h="1214" extrusionOk="0">
                  <a:moveTo>
                    <a:pt x="1162" y="0"/>
                  </a:moveTo>
                  <a:cubicBezTo>
                    <a:pt x="1092" y="0"/>
                    <a:pt x="1022" y="19"/>
                    <a:pt x="960" y="58"/>
                  </a:cubicBezTo>
                  <a:lnTo>
                    <a:pt x="259" y="457"/>
                  </a:lnTo>
                  <a:cubicBezTo>
                    <a:pt x="60" y="572"/>
                    <a:pt x="1" y="819"/>
                    <a:pt x="107" y="1018"/>
                  </a:cubicBezTo>
                  <a:cubicBezTo>
                    <a:pt x="184" y="1141"/>
                    <a:pt x="320" y="1214"/>
                    <a:pt x="461" y="1214"/>
                  </a:cubicBezTo>
                  <a:cubicBezTo>
                    <a:pt x="531" y="1214"/>
                    <a:pt x="602" y="1196"/>
                    <a:pt x="668" y="1158"/>
                  </a:cubicBezTo>
                  <a:lnTo>
                    <a:pt x="1356" y="760"/>
                  </a:lnTo>
                  <a:cubicBezTo>
                    <a:pt x="1555" y="642"/>
                    <a:pt x="1625" y="398"/>
                    <a:pt x="1510" y="199"/>
                  </a:cubicBezTo>
                  <a:cubicBezTo>
                    <a:pt x="1439" y="73"/>
                    <a:pt x="1301"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901" name="Google Shape;901;p47"/>
          <p:cNvSpPr/>
          <p:nvPr/>
        </p:nvSpPr>
        <p:spPr>
          <a:xfrm>
            <a:off x="1456250" y="1276600"/>
            <a:ext cx="345150" cy="344900"/>
          </a:xfrm>
          <a:custGeom>
            <a:avLst/>
            <a:gdLst/>
            <a:ahLst/>
            <a:cxnLst/>
            <a:rect l="l" t="t" r="r" b="b"/>
            <a:pathLst>
              <a:path w="13806" h="13796" extrusionOk="0">
                <a:moveTo>
                  <a:pt x="2561" y="880"/>
                </a:moveTo>
                <a:lnTo>
                  <a:pt x="3964" y="1747"/>
                </a:lnTo>
                <a:lnTo>
                  <a:pt x="2561" y="2622"/>
                </a:lnTo>
                <a:lnTo>
                  <a:pt x="1170" y="1747"/>
                </a:lnTo>
                <a:lnTo>
                  <a:pt x="2561" y="880"/>
                </a:lnTo>
                <a:close/>
                <a:moveTo>
                  <a:pt x="11247" y="880"/>
                </a:moveTo>
                <a:lnTo>
                  <a:pt x="12638" y="1747"/>
                </a:lnTo>
                <a:lnTo>
                  <a:pt x="11247" y="2622"/>
                </a:lnTo>
                <a:lnTo>
                  <a:pt x="9855" y="1747"/>
                </a:lnTo>
                <a:lnTo>
                  <a:pt x="11247" y="880"/>
                </a:lnTo>
                <a:close/>
                <a:moveTo>
                  <a:pt x="808" y="2482"/>
                </a:moveTo>
                <a:lnTo>
                  <a:pt x="2152" y="3323"/>
                </a:lnTo>
                <a:lnTo>
                  <a:pt x="2152" y="5065"/>
                </a:lnTo>
                <a:lnTo>
                  <a:pt x="808" y="4224"/>
                </a:lnTo>
                <a:lnTo>
                  <a:pt x="808" y="2482"/>
                </a:lnTo>
                <a:close/>
                <a:moveTo>
                  <a:pt x="4315" y="2482"/>
                </a:moveTo>
                <a:lnTo>
                  <a:pt x="4315" y="4224"/>
                </a:lnTo>
                <a:lnTo>
                  <a:pt x="2971" y="5065"/>
                </a:lnTo>
                <a:lnTo>
                  <a:pt x="2971" y="3323"/>
                </a:lnTo>
                <a:lnTo>
                  <a:pt x="4315" y="2482"/>
                </a:lnTo>
                <a:close/>
                <a:moveTo>
                  <a:pt x="9493" y="2482"/>
                </a:moveTo>
                <a:lnTo>
                  <a:pt x="10837" y="3323"/>
                </a:lnTo>
                <a:lnTo>
                  <a:pt x="10837" y="5065"/>
                </a:lnTo>
                <a:lnTo>
                  <a:pt x="9493" y="4224"/>
                </a:lnTo>
                <a:lnTo>
                  <a:pt x="9493" y="2482"/>
                </a:lnTo>
                <a:close/>
                <a:moveTo>
                  <a:pt x="13000" y="2482"/>
                </a:moveTo>
                <a:lnTo>
                  <a:pt x="13000" y="4224"/>
                </a:lnTo>
                <a:lnTo>
                  <a:pt x="11642" y="5065"/>
                </a:lnTo>
                <a:lnTo>
                  <a:pt x="11642" y="3323"/>
                </a:lnTo>
                <a:lnTo>
                  <a:pt x="13000" y="2482"/>
                </a:lnTo>
                <a:close/>
                <a:moveTo>
                  <a:pt x="2561" y="8479"/>
                </a:moveTo>
                <a:lnTo>
                  <a:pt x="3964" y="9355"/>
                </a:lnTo>
                <a:lnTo>
                  <a:pt x="2561" y="10219"/>
                </a:lnTo>
                <a:lnTo>
                  <a:pt x="1170" y="9355"/>
                </a:lnTo>
                <a:lnTo>
                  <a:pt x="2561" y="8479"/>
                </a:lnTo>
                <a:close/>
                <a:moveTo>
                  <a:pt x="11247" y="8479"/>
                </a:moveTo>
                <a:lnTo>
                  <a:pt x="12638" y="9355"/>
                </a:lnTo>
                <a:lnTo>
                  <a:pt x="11247" y="10219"/>
                </a:lnTo>
                <a:lnTo>
                  <a:pt x="9855" y="9355"/>
                </a:lnTo>
                <a:lnTo>
                  <a:pt x="11247" y="8479"/>
                </a:lnTo>
                <a:close/>
                <a:moveTo>
                  <a:pt x="8685" y="2961"/>
                </a:moveTo>
                <a:lnTo>
                  <a:pt x="8685" y="4445"/>
                </a:lnTo>
                <a:cubicBezTo>
                  <a:pt x="8685" y="4586"/>
                  <a:pt x="8756" y="4715"/>
                  <a:pt x="8873" y="4785"/>
                </a:cubicBezTo>
                <a:lnTo>
                  <a:pt x="10837" y="6025"/>
                </a:lnTo>
                <a:lnTo>
                  <a:pt x="10837" y="7778"/>
                </a:lnTo>
                <a:lnTo>
                  <a:pt x="8873" y="9015"/>
                </a:lnTo>
                <a:cubicBezTo>
                  <a:pt x="8756" y="9085"/>
                  <a:pt x="8685" y="9214"/>
                  <a:pt x="8685" y="9355"/>
                </a:cubicBezTo>
                <a:lnTo>
                  <a:pt x="8685" y="10839"/>
                </a:lnTo>
                <a:lnTo>
                  <a:pt x="5120" y="10839"/>
                </a:lnTo>
                <a:lnTo>
                  <a:pt x="5120" y="9355"/>
                </a:lnTo>
                <a:cubicBezTo>
                  <a:pt x="5120" y="9214"/>
                  <a:pt x="5050" y="9085"/>
                  <a:pt x="4935" y="9015"/>
                </a:cubicBezTo>
                <a:lnTo>
                  <a:pt x="2971" y="7778"/>
                </a:lnTo>
                <a:lnTo>
                  <a:pt x="2971" y="6025"/>
                </a:lnTo>
                <a:lnTo>
                  <a:pt x="4935" y="4785"/>
                </a:lnTo>
                <a:cubicBezTo>
                  <a:pt x="5050" y="4715"/>
                  <a:pt x="5120" y="4586"/>
                  <a:pt x="5120" y="4445"/>
                </a:cubicBezTo>
                <a:lnTo>
                  <a:pt x="5120" y="2961"/>
                </a:lnTo>
                <a:close/>
                <a:moveTo>
                  <a:pt x="808" y="10078"/>
                </a:moveTo>
                <a:lnTo>
                  <a:pt x="2152" y="10920"/>
                </a:lnTo>
                <a:lnTo>
                  <a:pt x="2152" y="12662"/>
                </a:lnTo>
                <a:lnTo>
                  <a:pt x="808" y="11821"/>
                </a:lnTo>
                <a:lnTo>
                  <a:pt x="808" y="10078"/>
                </a:lnTo>
                <a:close/>
                <a:moveTo>
                  <a:pt x="4315" y="10078"/>
                </a:moveTo>
                <a:lnTo>
                  <a:pt x="4315" y="11821"/>
                </a:lnTo>
                <a:lnTo>
                  <a:pt x="2971" y="12662"/>
                </a:lnTo>
                <a:lnTo>
                  <a:pt x="2971" y="10920"/>
                </a:lnTo>
                <a:lnTo>
                  <a:pt x="4315" y="10078"/>
                </a:lnTo>
                <a:close/>
                <a:moveTo>
                  <a:pt x="9493" y="10078"/>
                </a:moveTo>
                <a:lnTo>
                  <a:pt x="10837" y="10920"/>
                </a:lnTo>
                <a:lnTo>
                  <a:pt x="10837" y="12662"/>
                </a:lnTo>
                <a:lnTo>
                  <a:pt x="9493" y="11821"/>
                </a:lnTo>
                <a:lnTo>
                  <a:pt x="9493" y="10078"/>
                </a:lnTo>
                <a:close/>
                <a:moveTo>
                  <a:pt x="13000" y="10078"/>
                </a:moveTo>
                <a:lnTo>
                  <a:pt x="13000" y="11821"/>
                </a:lnTo>
                <a:lnTo>
                  <a:pt x="11642" y="12662"/>
                </a:lnTo>
                <a:lnTo>
                  <a:pt x="11642" y="10920"/>
                </a:lnTo>
                <a:lnTo>
                  <a:pt x="13000" y="10078"/>
                </a:lnTo>
                <a:close/>
                <a:moveTo>
                  <a:pt x="2561" y="0"/>
                </a:moveTo>
                <a:cubicBezTo>
                  <a:pt x="2489" y="0"/>
                  <a:pt x="2416" y="21"/>
                  <a:pt x="2351" y="63"/>
                </a:cubicBezTo>
                <a:lnTo>
                  <a:pt x="188" y="1407"/>
                </a:lnTo>
                <a:cubicBezTo>
                  <a:pt x="70" y="1477"/>
                  <a:pt x="0" y="1618"/>
                  <a:pt x="0" y="1747"/>
                </a:cubicBezTo>
                <a:lnTo>
                  <a:pt x="0" y="4445"/>
                </a:lnTo>
                <a:cubicBezTo>
                  <a:pt x="0" y="4586"/>
                  <a:pt x="70" y="4715"/>
                  <a:pt x="188" y="4785"/>
                </a:cubicBezTo>
                <a:lnTo>
                  <a:pt x="2152" y="6025"/>
                </a:lnTo>
                <a:lnTo>
                  <a:pt x="2152" y="7778"/>
                </a:lnTo>
                <a:lnTo>
                  <a:pt x="188" y="9015"/>
                </a:lnTo>
                <a:cubicBezTo>
                  <a:pt x="70" y="9085"/>
                  <a:pt x="0" y="9214"/>
                  <a:pt x="0" y="9355"/>
                </a:cubicBezTo>
                <a:lnTo>
                  <a:pt x="0" y="12056"/>
                </a:lnTo>
                <a:cubicBezTo>
                  <a:pt x="0" y="12182"/>
                  <a:pt x="70" y="12323"/>
                  <a:pt x="188" y="12393"/>
                </a:cubicBezTo>
                <a:lnTo>
                  <a:pt x="2351" y="13739"/>
                </a:lnTo>
                <a:cubicBezTo>
                  <a:pt x="2410" y="13784"/>
                  <a:pt x="2491" y="13795"/>
                  <a:pt x="2561" y="13795"/>
                </a:cubicBezTo>
                <a:cubicBezTo>
                  <a:pt x="2632" y="13795"/>
                  <a:pt x="2713" y="13784"/>
                  <a:pt x="2772" y="13739"/>
                </a:cubicBezTo>
                <a:lnTo>
                  <a:pt x="4935" y="12393"/>
                </a:lnTo>
                <a:cubicBezTo>
                  <a:pt x="5050" y="12323"/>
                  <a:pt x="5120" y="12182"/>
                  <a:pt x="5120" y="12056"/>
                </a:cubicBezTo>
                <a:lnTo>
                  <a:pt x="5120" y="11647"/>
                </a:lnTo>
                <a:lnTo>
                  <a:pt x="8685" y="11647"/>
                </a:lnTo>
                <a:lnTo>
                  <a:pt x="8685" y="12056"/>
                </a:lnTo>
                <a:cubicBezTo>
                  <a:pt x="8685" y="12182"/>
                  <a:pt x="8756" y="12323"/>
                  <a:pt x="8873" y="12393"/>
                </a:cubicBezTo>
                <a:lnTo>
                  <a:pt x="11025" y="13739"/>
                </a:lnTo>
                <a:cubicBezTo>
                  <a:pt x="11095" y="13784"/>
                  <a:pt x="11165" y="13795"/>
                  <a:pt x="11247" y="13795"/>
                </a:cubicBezTo>
                <a:cubicBezTo>
                  <a:pt x="11317" y="13795"/>
                  <a:pt x="11387" y="13784"/>
                  <a:pt x="11457" y="13739"/>
                </a:cubicBezTo>
                <a:lnTo>
                  <a:pt x="13620" y="12393"/>
                </a:lnTo>
                <a:cubicBezTo>
                  <a:pt x="13735" y="12323"/>
                  <a:pt x="13805" y="12182"/>
                  <a:pt x="13805" y="12056"/>
                </a:cubicBezTo>
                <a:lnTo>
                  <a:pt x="13805" y="9355"/>
                </a:lnTo>
                <a:cubicBezTo>
                  <a:pt x="13805" y="9214"/>
                  <a:pt x="13735" y="9085"/>
                  <a:pt x="13620" y="9015"/>
                </a:cubicBezTo>
                <a:lnTo>
                  <a:pt x="11642" y="7778"/>
                </a:lnTo>
                <a:lnTo>
                  <a:pt x="11642" y="6025"/>
                </a:lnTo>
                <a:lnTo>
                  <a:pt x="13620" y="4785"/>
                </a:lnTo>
                <a:cubicBezTo>
                  <a:pt x="13735" y="4715"/>
                  <a:pt x="13805" y="4586"/>
                  <a:pt x="13805" y="4445"/>
                </a:cubicBezTo>
                <a:lnTo>
                  <a:pt x="13805" y="1747"/>
                </a:lnTo>
                <a:cubicBezTo>
                  <a:pt x="13805" y="1618"/>
                  <a:pt x="13735" y="1477"/>
                  <a:pt x="13620" y="1407"/>
                </a:cubicBezTo>
                <a:lnTo>
                  <a:pt x="11457" y="63"/>
                </a:lnTo>
                <a:cubicBezTo>
                  <a:pt x="11393" y="21"/>
                  <a:pt x="11320" y="0"/>
                  <a:pt x="11245" y="0"/>
                </a:cubicBezTo>
                <a:cubicBezTo>
                  <a:pt x="11171" y="0"/>
                  <a:pt x="11095" y="21"/>
                  <a:pt x="11025" y="63"/>
                </a:cubicBezTo>
                <a:lnTo>
                  <a:pt x="8873" y="1407"/>
                </a:lnTo>
                <a:cubicBezTo>
                  <a:pt x="8756" y="1477"/>
                  <a:pt x="8685" y="1618"/>
                  <a:pt x="8685" y="1747"/>
                </a:cubicBezTo>
                <a:lnTo>
                  <a:pt x="8685" y="2153"/>
                </a:lnTo>
                <a:lnTo>
                  <a:pt x="5120" y="2153"/>
                </a:lnTo>
                <a:lnTo>
                  <a:pt x="5120" y="1747"/>
                </a:lnTo>
                <a:cubicBezTo>
                  <a:pt x="5120" y="1618"/>
                  <a:pt x="5050" y="1477"/>
                  <a:pt x="4935" y="1407"/>
                </a:cubicBezTo>
                <a:lnTo>
                  <a:pt x="2772" y="63"/>
                </a:lnTo>
                <a:cubicBezTo>
                  <a:pt x="2707" y="21"/>
                  <a:pt x="2634" y="0"/>
                  <a:pt x="2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902" name="Google Shape;902;p47"/>
          <p:cNvGrpSpPr/>
          <p:nvPr/>
        </p:nvGrpSpPr>
        <p:grpSpPr>
          <a:xfrm>
            <a:off x="4187863" y="1303413"/>
            <a:ext cx="345150" cy="344800"/>
            <a:chOff x="5512088" y="2681150"/>
            <a:chExt cx="345150" cy="344800"/>
          </a:xfrm>
        </p:grpSpPr>
        <p:sp>
          <p:nvSpPr>
            <p:cNvPr id="903" name="Google Shape;903;p47"/>
            <p:cNvSpPr/>
            <p:nvPr/>
          </p:nvSpPr>
          <p:spPr>
            <a:xfrm>
              <a:off x="5512088" y="2681150"/>
              <a:ext cx="345150" cy="344800"/>
            </a:xfrm>
            <a:custGeom>
              <a:avLst/>
              <a:gdLst/>
              <a:ahLst/>
              <a:cxnLst/>
              <a:rect l="l" t="t" r="r" b="b"/>
              <a:pathLst>
                <a:path w="13806" h="13792" extrusionOk="0">
                  <a:moveTo>
                    <a:pt x="6896" y="806"/>
                  </a:moveTo>
                  <a:cubicBezTo>
                    <a:pt x="8158" y="806"/>
                    <a:pt x="9188" y="1835"/>
                    <a:pt x="9188" y="3098"/>
                  </a:cubicBezTo>
                  <a:cubicBezTo>
                    <a:pt x="9188" y="3776"/>
                    <a:pt x="8882" y="4419"/>
                    <a:pt x="8357" y="4862"/>
                  </a:cubicBezTo>
                  <a:cubicBezTo>
                    <a:pt x="8018" y="5143"/>
                    <a:pt x="7785" y="5516"/>
                    <a:pt x="7704" y="5925"/>
                  </a:cubicBezTo>
                  <a:lnTo>
                    <a:pt x="7305" y="5925"/>
                  </a:lnTo>
                  <a:lnTo>
                    <a:pt x="7305" y="3799"/>
                  </a:lnTo>
                  <a:lnTo>
                    <a:pt x="7984" y="3120"/>
                  </a:lnTo>
                  <a:cubicBezTo>
                    <a:pt x="8136" y="2969"/>
                    <a:pt x="8158" y="2736"/>
                    <a:pt x="8029" y="2570"/>
                  </a:cubicBezTo>
                  <a:cubicBezTo>
                    <a:pt x="7948" y="2472"/>
                    <a:pt x="7831" y="2422"/>
                    <a:pt x="7713" y="2422"/>
                  </a:cubicBezTo>
                  <a:cubicBezTo>
                    <a:pt x="7609" y="2422"/>
                    <a:pt x="7504" y="2460"/>
                    <a:pt x="7423" y="2537"/>
                  </a:cubicBezTo>
                  <a:lnTo>
                    <a:pt x="6896" y="3061"/>
                  </a:lnTo>
                  <a:lnTo>
                    <a:pt x="6382" y="2537"/>
                  </a:lnTo>
                  <a:cubicBezTo>
                    <a:pt x="6300" y="2460"/>
                    <a:pt x="6194" y="2422"/>
                    <a:pt x="6090" y="2422"/>
                  </a:cubicBezTo>
                  <a:cubicBezTo>
                    <a:pt x="5971" y="2422"/>
                    <a:pt x="5854" y="2472"/>
                    <a:pt x="5773" y="2570"/>
                  </a:cubicBezTo>
                  <a:cubicBezTo>
                    <a:pt x="5644" y="2736"/>
                    <a:pt x="5670" y="2969"/>
                    <a:pt x="5810" y="3120"/>
                  </a:cubicBezTo>
                  <a:lnTo>
                    <a:pt x="6497" y="3799"/>
                  </a:lnTo>
                  <a:lnTo>
                    <a:pt x="6497" y="5925"/>
                  </a:lnTo>
                  <a:lnTo>
                    <a:pt x="6090" y="5925"/>
                  </a:lnTo>
                  <a:cubicBezTo>
                    <a:pt x="6006" y="5516"/>
                    <a:pt x="5785" y="5143"/>
                    <a:pt x="5445" y="4862"/>
                  </a:cubicBezTo>
                  <a:cubicBezTo>
                    <a:pt x="4909" y="4419"/>
                    <a:pt x="4604" y="3776"/>
                    <a:pt x="4604" y="3098"/>
                  </a:cubicBezTo>
                  <a:cubicBezTo>
                    <a:pt x="4604" y="1835"/>
                    <a:pt x="5633" y="806"/>
                    <a:pt x="6896" y="806"/>
                  </a:cubicBezTo>
                  <a:close/>
                  <a:moveTo>
                    <a:pt x="7678" y="6733"/>
                  </a:moveTo>
                  <a:lnTo>
                    <a:pt x="7678" y="7409"/>
                  </a:lnTo>
                  <a:cubicBezTo>
                    <a:pt x="7678" y="7480"/>
                    <a:pt x="7619" y="7538"/>
                    <a:pt x="7549" y="7538"/>
                  </a:cubicBezTo>
                  <a:lnTo>
                    <a:pt x="6253" y="7538"/>
                  </a:lnTo>
                  <a:cubicBezTo>
                    <a:pt x="6183" y="7538"/>
                    <a:pt x="6113" y="7480"/>
                    <a:pt x="6113" y="7409"/>
                  </a:cubicBezTo>
                  <a:lnTo>
                    <a:pt x="6113" y="6733"/>
                  </a:lnTo>
                  <a:close/>
                  <a:moveTo>
                    <a:pt x="2023" y="11772"/>
                  </a:moveTo>
                  <a:lnTo>
                    <a:pt x="2023" y="12986"/>
                  </a:lnTo>
                  <a:lnTo>
                    <a:pt x="805" y="12986"/>
                  </a:lnTo>
                  <a:lnTo>
                    <a:pt x="805" y="11772"/>
                  </a:lnTo>
                  <a:close/>
                  <a:moveTo>
                    <a:pt x="5692" y="11772"/>
                  </a:moveTo>
                  <a:lnTo>
                    <a:pt x="5692" y="12986"/>
                  </a:lnTo>
                  <a:lnTo>
                    <a:pt x="4477" y="12986"/>
                  </a:lnTo>
                  <a:lnTo>
                    <a:pt x="4477" y="11772"/>
                  </a:lnTo>
                  <a:close/>
                  <a:moveTo>
                    <a:pt x="9350" y="11772"/>
                  </a:moveTo>
                  <a:lnTo>
                    <a:pt x="9350" y="12986"/>
                  </a:lnTo>
                  <a:lnTo>
                    <a:pt x="8136" y="12986"/>
                  </a:lnTo>
                  <a:lnTo>
                    <a:pt x="8136" y="11772"/>
                  </a:lnTo>
                  <a:close/>
                  <a:moveTo>
                    <a:pt x="12997" y="11772"/>
                  </a:moveTo>
                  <a:lnTo>
                    <a:pt x="12997" y="12986"/>
                  </a:lnTo>
                  <a:lnTo>
                    <a:pt x="11782" y="12986"/>
                  </a:lnTo>
                  <a:lnTo>
                    <a:pt x="11782" y="11772"/>
                  </a:lnTo>
                  <a:close/>
                  <a:moveTo>
                    <a:pt x="6896" y="1"/>
                  </a:moveTo>
                  <a:cubicBezTo>
                    <a:pt x="5179" y="1"/>
                    <a:pt x="3787" y="1392"/>
                    <a:pt x="3787" y="3098"/>
                  </a:cubicBezTo>
                  <a:cubicBezTo>
                    <a:pt x="3787" y="4021"/>
                    <a:pt x="4197" y="4899"/>
                    <a:pt x="4921" y="5482"/>
                  </a:cubicBezTo>
                  <a:cubicBezTo>
                    <a:pt x="5165" y="5693"/>
                    <a:pt x="5305" y="5973"/>
                    <a:pt x="5305" y="6254"/>
                  </a:cubicBezTo>
                  <a:lnTo>
                    <a:pt x="5305" y="7409"/>
                  </a:lnTo>
                  <a:cubicBezTo>
                    <a:pt x="5305" y="7926"/>
                    <a:pt x="5726" y="8358"/>
                    <a:pt x="6253" y="8358"/>
                  </a:cubicBezTo>
                  <a:lnTo>
                    <a:pt x="6497" y="8358"/>
                  </a:lnTo>
                  <a:lnTo>
                    <a:pt x="6497" y="9188"/>
                  </a:lnTo>
                  <a:lnTo>
                    <a:pt x="1425" y="9188"/>
                  </a:lnTo>
                  <a:cubicBezTo>
                    <a:pt x="1204" y="9188"/>
                    <a:pt x="1027" y="9373"/>
                    <a:pt x="1027" y="9598"/>
                  </a:cubicBezTo>
                  <a:lnTo>
                    <a:pt x="1027" y="10964"/>
                  </a:lnTo>
                  <a:lnTo>
                    <a:pt x="396" y="10964"/>
                  </a:lnTo>
                  <a:cubicBezTo>
                    <a:pt x="174" y="10964"/>
                    <a:pt x="0" y="11152"/>
                    <a:pt x="0" y="11373"/>
                  </a:cubicBezTo>
                  <a:lnTo>
                    <a:pt x="0" y="13396"/>
                  </a:lnTo>
                  <a:cubicBezTo>
                    <a:pt x="0" y="13618"/>
                    <a:pt x="174" y="13791"/>
                    <a:pt x="396" y="13791"/>
                  </a:cubicBezTo>
                  <a:lnTo>
                    <a:pt x="2418" y="13791"/>
                  </a:lnTo>
                  <a:cubicBezTo>
                    <a:pt x="2654" y="13791"/>
                    <a:pt x="2828" y="13618"/>
                    <a:pt x="2828" y="13396"/>
                  </a:cubicBezTo>
                  <a:lnTo>
                    <a:pt x="2828" y="11373"/>
                  </a:lnTo>
                  <a:cubicBezTo>
                    <a:pt x="2828" y="11152"/>
                    <a:pt x="2654" y="10964"/>
                    <a:pt x="2418" y="10964"/>
                  </a:cubicBezTo>
                  <a:lnTo>
                    <a:pt x="1835" y="10964"/>
                  </a:lnTo>
                  <a:lnTo>
                    <a:pt x="1835" y="9993"/>
                  </a:lnTo>
                  <a:lnTo>
                    <a:pt x="4688" y="9993"/>
                  </a:lnTo>
                  <a:lnTo>
                    <a:pt x="4688" y="10964"/>
                  </a:lnTo>
                  <a:lnTo>
                    <a:pt x="4068" y="10964"/>
                  </a:lnTo>
                  <a:cubicBezTo>
                    <a:pt x="3846" y="10964"/>
                    <a:pt x="3669" y="11152"/>
                    <a:pt x="3669" y="11373"/>
                  </a:cubicBezTo>
                  <a:lnTo>
                    <a:pt x="3669" y="13396"/>
                  </a:lnTo>
                  <a:cubicBezTo>
                    <a:pt x="3669" y="13618"/>
                    <a:pt x="3846" y="13791"/>
                    <a:pt x="4068" y="13791"/>
                  </a:cubicBezTo>
                  <a:lnTo>
                    <a:pt x="6090" y="13791"/>
                  </a:lnTo>
                  <a:cubicBezTo>
                    <a:pt x="6312" y="13791"/>
                    <a:pt x="6497" y="13618"/>
                    <a:pt x="6497" y="13396"/>
                  </a:cubicBezTo>
                  <a:lnTo>
                    <a:pt x="6497" y="11373"/>
                  </a:lnTo>
                  <a:cubicBezTo>
                    <a:pt x="6497" y="11152"/>
                    <a:pt x="6312" y="10964"/>
                    <a:pt x="6090" y="10964"/>
                  </a:cubicBezTo>
                  <a:lnTo>
                    <a:pt x="5470" y="10964"/>
                  </a:lnTo>
                  <a:lnTo>
                    <a:pt x="5470" y="9993"/>
                  </a:lnTo>
                  <a:lnTo>
                    <a:pt x="8335" y="9993"/>
                  </a:lnTo>
                  <a:lnTo>
                    <a:pt x="8335" y="10964"/>
                  </a:lnTo>
                  <a:lnTo>
                    <a:pt x="7737" y="10964"/>
                  </a:lnTo>
                  <a:cubicBezTo>
                    <a:pt x="7516" y="10964"/>
                    <a:pt x="7328" y="11152"/>
                    <a:pt x="7328" y="11373"/>
                  </a:cubicBezTo>
                  <a:lnTo>
                    <a:pt x="7328" y="13396"/>
                  </a:lnTo>
                  <a:cubicBezTo>
                    <a:pt x="7328" y="13618"/>
                    <a:pt x="7516" y="13791"/>
                    <a:pt x="7737" y="13791"/>
                  </a:cubicBezTo>
                  <a:lnTo>
                    <a:pt x="9760" y="13791"/>
                  </a:lnTo>
                  <a:cubicBezTo>
                    <a:pt x="9981" y="13791"/>
                    <a:pt x="10158" y="13618"/>
                    <a:pt x="10158" y="13396"/>
                  </a:cubicBezTo>
                  <a:lnTo>
                    <a:pt x="10158" y="11373"/>
                  </a:lnTo>
                  <a:cubicBezTo>
                    <a:pt x="10158" y="11152"/>
                    <a:pt x="9981" y="10964"/>
                    <a:pt x="9760" y="10964"/>
                  </a:cubicBezTo>
                  <a:lnTo>
                    <a:pt x="9140" y="10964"/>
                  </a:lnTo>
                  <a:lnTo>
                    <a:pt x="9140" y="9993"/>
                  </a:lnTo>
                  <a:lnTo>
                    <a:pt x="11993" y="9993"/>
                  </a:lnTo>
                  <a:lnTo>
                    <a:pt x="11993" y="10964"/>
                  </a:lnTo>
                  <a:lnTo>
                    <a:pt x="11373" y="10964"/>
                  </a:lnTo>
                  <a:cubicBezTo>
                    <a:pt x="11151" y="10964"/>
                    <a:pt x="10975" y="11152"/>
                    <a:pt x="10975" y="11373"/>
                  </a:cubicBezTo>
                  <a:lnTo>
                    <a:pt x="10975" y="13396"/>
                  </a:lnTo>
                  <a:cubicBezTo>
                    <a:pt x="10975" y="13618"/>
                    <a:pt x="11151" y="13791"/>
                    <a:pt x="11373" y="13791"/>
                  </a:cubicBezTo>
                  <a:lnTo>
                    <a:pt x="13396" y="13791"/>
                  </a:lnTo>
                  <a:cubicBezTo>
                    <a:pt x="13617" y="13791"/>
                    <a:pt x="13805" y="13618"/>
                    <a:pt x="13805" y="13396"/>
                  </a:cubicBezTo>
                  <a:lnTo>
                    <a:pt x="13805" y="11373"/>
                  </a:lnTo>
                  <a:cubicBezTo>
                    <a:pt x="13805" y="11152"/>
                    <a:pt x="13617" y="10964"/>
                    <a:pt x="13396" y="10964"/>
                  </a:cubicBezTo>
                  <a:lnTo>
                    <a:pt x="12798" y="10964"/>
                  </a:lnTo>
                  <a:lnTo>
                    <a:pt x="12798" y="9598"/>
                  </a:lnTo>
                  <a:cubicBezTo>
                    <a:pt x="12798" y="9373"/>
                    <a:pt x="12624" y="9188"/>
                    <a:pt x="12402" y="9188"/>
                  </a:cubicBezTo>
                  <a:lnTo>
                    <a:pt x="7305" y="9188"/>
                  </a:lnTo>
                  <a:lnTo>
                    <a:pt x="7305" y="8358"/>
                  </a:lnTo>
                  <a:lnTo>
                    <a:pt x="7549" y="8358"/>
                  </a:lnTo>
                  <a:cubicBezTo>
                    <a:pt x="8065" y="8358"/>
                    <a:pt x="8486" y="7926"/>
                    <a:pt x="8486" y="7409"/>
                  </a:cubicBezTo>
                  <a:lnTo>
                    <a:pt x="8486" y="6254"/>
                  </a:lnTo>
                  <a:cubicBezTo>
                    <a:pt x="8486" y="5973"/>
                    <a:pt x="8638" y="5693"/>
                    <a:pt x="8882" y="5482"/>
                  </a:cubicBezTo>
                  <a:cubicBezTo>
                    <a:pt x="9597" y="4899"/>
                    <a:pt x="10018" y="4021"/>
                    <a:pt x="10018" y="3098"/>
                  </a:cubicBezTo>
                  <a:cubicBezTo>
                    <a:pt x="10018" y="1392"/>
                    <a:pt x="8615" y="1"/>
                    <a:pt x="6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04" name="Google Shape;904;p47"/>
            <p:cNvSpPr/>
            <p:nvPr/>
          </p:nvSpPr>
          <p:spPr>
            <a:xfrm>
              <a:off x="5782663" y="2748350"/>
              <a:ext cx="40350" cy="20200"/>
            </a:xfrm>
            <a:custGeom>
              <a:avLst/>
              <a:gdLst/>
              <a:ahLst/>
              <a:cxnLst/>
              <a:rect l="l" t="t" r="r" b="b"/>
              <a:pathLst>
                <a:path w="1614" h="808" extrusionOk="0">
                  <a:moveTo>
                    <a:pt x="398" y="0"/>
                  </a:moveTo>
                  <a:cubicBezTo>
                    <a:pt x="177" y="0"/>
                    <a:pt x="0" y="188"/>
                    <a:pt x="0" y="410"/>
                  </a:cubicBezTo>
                  <a:cubicBezTo>
                    <a:pt x="0" y="631"/>
                    <a:pt x="177" y="808"/>
                    <a:pt x="398" y="808"/>
                  </a:cubicBezTo>
                  <a:lnTo>
                    <a:pt x="1204" y="808"/>
                  </a:lnTo>
                  <a:cubicBezTo>
                    <a:pt x="1439" y="808"/>
                    <a:pt x="1613" y="631"/>
                    <a:pt x="1613" y="410"/>
                  </a:cubicBezTo>
                  <a:cubicBezTo>
                    <a:pt x="1613" y="188"/>
                    <a:pt x="1439" y="0"/>
                    <a:pt x="1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05" name="Google Shape;905;p47"/>
            <p:cNvSpPr/>
            <p:nvPr/>
          </p:nvSpPr>
          <p:spPr>
            <a:xfrm>
              <a:off x="5774438" y="2694450"/>
              <a:ext cx="40700" cy="30375"/>
            </a:xfrm>
            <a:custGeom>
              <a:avLst/>
              <a:gdLst/>
              <a:ahLst/>
              <a:cxnLst/>
              <a:rect l="l" t="t" r="r" b="b"/>
              <a:pathLst>
                <a:path w="1628" h="1215" extrusionOk="0">
                  <a:moveTo>
                    <a:pt x="1158" y="1"/>
                  </a:moveTo>
                  <a:cubicBezTo>
                    <a:pt x="1091" y="1"/>
                    <a:pt x="1022" y="18"/>
                    <a:pt x="960" y="52"/>
                  </a:cubicBezTo>
                  <a:lnTo>
                    <a:pt x="259" y="462"/>
                  </a:lnTo>
                  <a:cubicBezTo>
                    <a:pt x="60" y="565"/>
                    <a:pt x="1" y="824"/>
                    <a:pt x="107" y="1011"/>
                  </a:cubicBezTo>
                  <a:cubicBezTo>
                    <a:pt x="186" y="1145"/>
                    <a:pt x="322" y="1214"/>
                    <a:pt x="459" y="1214"/>
                  </a:cubicBezTo>
                  <a:cubicBezTo>
                    <a:pt x="527" y="1214"/>
                    <a:pt x="595" y="1197"/>
                    <a:pt x="657" y="1163"/>
                  </a:cubicBezTo>
                  <a:lnTo>
                    <a:pt x="1359" y="753"/>
                  </a:lnTo>
                  <a:cubicBezTo>
                    <a:pt x="1558" y="650"/>
                    <a:pt x="1628" y="403"/>
                    <a:pt x="1510" y="204"/>
                  </a:cubicBezTo>
                  <a:cubicBezTo>
                    <a:pt x="1431" y="70"/>
                    <a:pt x="1296" y="1"/>
                    <a:pt x="11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06" name="Google Shape;906;p47"/>
            <p:cNvSpPr/>
            <p:nvPr/>
          </p:nvSpPr>
          <p:spPr>
            <a:xfrm>
              <a:off x="5774438" y="2792200"/>
              <a:ext cx="40700" cy="30350"/>
            </a:xfrm>
            <a:custGeom>
              <a:avLst/>
              <a:gdLst/>
              <a:ahLst/>
              <a:cxnLst/>
              <a:rect l="l" t="t" r="r" b="b"/>
              <a:pathLst>
                <a:path w="1628" h="1214" extrusionOk="0">
                  <a:moveTo>
                    <a:pt x="457" y="0"/>
                  </a:moveTo>
                  <a:cubicBezTo>
                    <a:pt x="320" y="0"/>
                    <a:pt x="186" y="73"/>
                    <a:pt x="107" y="199"/>
                  </a:cubicBezTo>
                  <a:cubicBezTo>
                    <a:pt x="1" y="398"/>
                    <a:pt x="60" y="642"/>
                    <a:pt x="259" y="760"/>
                  </a:cubicBezTo>
                  <a:lnTo>
                    <a:pt x="960" y="1158"/>
                  </a:lnTo>
                  <a:cubicBezTo>
                    <a:pt x="1023" y="1196"/>
                    <a:pt x="1091" y="1214"/>
                    <a:pt x="1159" y="1214"/>
                  </a:cubicBezTo>
                  <a:cubicBezTo>
                    <a:pt x="1296" y="1214"/>
                    <a:pt x="1431" y="1141"/>
                    <a:pt x="1510" y="1018"/>
                  </a:cubicBezTo>
                  <a:cubicBezTo>
                    <a:pt x="1628" y="819"/>
                    <a:pt x="1558" y="572"/>
                    <a:pt x="1359" y="457"/>
                  </a:cubicBezTo>
                  <a:lnTo>
                    <a:pt x="657" y="58"/>
                  </a:lnTo>
                  <a:cubicBezTo>
                    <a:pt x="594" y="19"/>
                    <a:pt x="525"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07" name="Google Shape;907;p47"/>
            <p:cNvSpPr/>
            <p:nvPr/>
          </p:nvSpPr>
          <p:spPr>
            <a:xfrm>
              <a:off x="5546513" y="2748350"/>
              <a:ext cx="40700" cy="20200"/>
            </a:xfrm>
            <a:custGeom>
              <a:avLst/>
              <a:gdLst/>
              <a:ahLst/>
              <a:cxnLst/>
              <a:rect l="l" t="t" r="r" b="b"/>
              <a:pathLst>
                <a:path w="1628" h="808" extrusionOk="0">
                  <a:moveTo>
                    <a:pt x="410" y="0"/>
                  </a:moveTo>
                  <a:cubicBezTo>
                    <a:pt x="188" y="0"/>
                    <a:pt x="1" y="188"/>
                    <a:pt x="1" y="410"/>
                  </a:cubicBezTo>
                  <a:cubicBezTo>
                    <a:pt x="1" y="631"/>
                    <a:pt x="188" y="808"/>
                    <a:pt x="410" y="808"/>
                  </a:cubicBezTo>
                  <a:lnTo>
                    <a:pt x="1218" y="808"/>
                  </a:lnTo>
                  <a:cubicBezTo>
                    <a:pt x="1440" y="808"/>
                    <a:pt x="1628" y="631"/>
                    <a:pt x="1628" y="410"/>
                  </a:cubicBezTo>
                  <a:cubicBezTo>
                    <a:pt x="1628" y="188"/>
                    <a:pt x="1440" y="0"/>
                    <a:pt x="1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08" name="Google Shape;908;p47"/>
            <p:cNvSpPr/>
            <p:nvPr/>
          </p:nvSpPr>
          <p:spPr>
            <a:xfrm>
              <a:off x="5554713" y="2694450"/>
              <a:ext cx="40650" cy="30375"/>
            </a:xfrm>
            <a:custGeom>
              <a:avLst/>
              <a:gdLst/>
              <a:ahLst/>
              <a:cxnLst/>
              <a:rect l="l" t="t" r="r" b="b"/>
              <a:pathLst>
                <a:path w="1626" h="1215" extrusionOk="0">
                  <a:moveTo>
                    <a:pt x="462" y="1"/>
                  </a:moveTo>
                  <a:cubicBezTo>
                    <a:pt x="321" y="1"/>
                    <a:pt x="184" y="70"/>
                    <a:pt x="107" y="204"/>
                  </a:cubicBezTo>
                  <a:cubicBezTo>
                    <a:pt x="1" y="403"/>
                    <a:pt x="60" y="650"/>
                    <a:pt x="259" y="753"/>
                  </a:cubicBezTo>
                  <a:lnTo>
                    <a:pt x="960" y="1163"/>
                  </a:lnTo>
                  <a:cubicBezTo>
                    <a:pt x="1021" y="1197"/>
                    <a:pt x="1090" y="1214"/>
                    <a:pt x="1159" y="1214"/>
                  </a:cubicBezTo>
                  <a:cubicBezTo>
                    <a:pt x="1299" y="1214"/>
                    <a:pt x="1439" y="1145"/>
                    <a:pt x="1510" y="1011"/>
                  </a:cubicBezTo>
                  <a:cubicBezTo>
                    <a:pt x="1625" y="824"/>
                    <a:pt x="1555" y="565"/>
                    <a:pt x="1356" y="462"/>
                  </a:cubicBezTo>
                  <a:lnTo>
                    <a:pt x="668" y="52"/>
                  </a:lnTo>
                  <a:cubicBezTo>
                    <a:pt x="603" y="18"/>
                    <a:pt x="532" y="1"/>
                    <a:pt x="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09" name="Google Shape;909;p47"/>
            <p:cNvSpPr/>
            <p:nvPr/>
          </p:nvSpPr>
          <p:spPr>
            <a:xfrm>
              <a:off x="5554713" y="2792200"/>
              <a:ext cx="40650" cy="30350"/>
            </a:xfrm>
            <a:custGeom>
              <a:avLst/>
              <a:gdLst/>
              <a:ahLst/>
              <a:cxnLst/>
              <a:rect l="l" t="t" r="r" b="b"/>
              <a:pathLst>
                <a:path w="1626" h="1214" extrusionOk="0">
                  <a:moveTo>
                    <a:pt x="1162" y="0"/>
                  </a:moveTo>
                  <a:cubicBezTo>
                    <a:pt x="1092" y="0"/>
                    <a:pt x="1022" y="19"/>
                    <a:pt x="960" y="58"/>
                  </a:cubicBezTo>
                  <a:lnTo>
                    <a:pt x="259" y="457"/>
                  </a:lnTo>
                  <a:cubicBezTo>
                    <a:pt x="60" y="572"/>
                    <a:pt x="1" y="819"/>
                    <a:pt x="107" y="1018"/>
                  </a:cubicBezTo>
                  <a:cubicBezTo>
                    <a:pt x="184" y="1141"/>
                    <a:pt x="320" y="1214"/>
                    <a:pt x="461" y="1214"/>
                  </a:cubicBezTo>
                  <a:cubicBezTo>
                    <a:pt x="531" y="1214"/>
                    <a:pt x="602" y="1196"/>
                    <a:pt x="668" y="1158"/>
                  </a:cubicBezTo>
                  <a:lnTo>
                    <a:pt x="1356" y="760"/>
                  </a:lnTo>
                  <a:cubicBezTo>
                    <a:pt x="1555" y="642"/>
                    <a:pt x="1625" y="398"/>
                    <a:pt x="1510" y="199"/>
                  </a:cubicBezTo>
                  <a:cubicBezTo>
                    <a:pt x="1439" y="73"/>
                    <a:pt x="1301"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What can we do</a:t>
            </a:r>
            <a:endParaRPr sz="2600" b="0">
              <a:latin typeface="Raleway Black"/>
              <a:ea typeface="Raleway Black"/>
              <a:cs typeface="Raleway Black"/>
              <a:sym typeface="Raleway Black"/>
            </a:endParaRPr>
          </a:p>
        </p:txBody>
      </p:sp>
      <p:sp>
        <p:nvSpPr>
          <p:cNvPr id="915" name="Google Shape;915;p48"/>
          <p:cNvSpPr/>
          <p:nvPr/>
        </p:nvSpPr>
        <p:spPr>
          <a:xfrm>
            <a:off x="1336675" y="1165800"/>
            <a:ext cx="548700" cy="54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8"/>
          <p:cNvSpPr/>
          <p:nvPr/>
        </p:nvSpPr>
        <p:spPr>
          <a:xfrm>
            <a:off x="3300575" y="1165800"/>
            <a:ext cx="548700" cy="54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8"/>
          <p:cNvSpPr/>
          <p:nvPr/>
        </p:nvSpPr>
        <p:spPr>
          <a:xfrm>
            <a:off x="5264475" y="1165800"/>
            <a:ext cx="548700" cy="54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8"/>
          <p:cNvSpPr/>
          <p:nvPr/>
        </p:nvSpPr>
        <p:spPr>
          <a:xfrm>
            <a:off x="7228375" y="1165800"/>
            <a:ext cx="548700" cy="54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8"/>
          <p:cNvSpPr txBox="1"/>
          <p:nvPr/>
        </p:nvSpPr>
        <p:spPr>
          <a:xfrm flipH="1">
            <a:off x="696625" y="1862575"/>
            <a:ext cx="1828800" cy="80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Hanken Grotesk"/>
                <a:ea typeface="Hanken Grotesk"/>
                <a:cs typeface="Hanken Grotesk"/>
                <a:sym typeface="Hanken Grotesk"/>
              </a:rPr>
              <a:t>Don’t rely on AI detection tools</a:t>
            </a:r>
            <a:endParaRPr sz="1200">
              <a:solidFill>
                <a:schemeClr val="dk1"/>
              </a:solidFill>
              <a:latin typeface="Hanken Grotesk"/>
              <a:ea typeface="Hanken Grotesk"/>
              <a:cs typeface="Hanken Grotesk"/>
              <a:sym typeface="Hanken Grotesk"/>
            </a:endParaRPr>
          </a:p>
        </p:txBody>
      </p:sp>
      <p:sp>
        <p:nvSpPr>
          <p:cNvPr id="920" name="Google Shape;920;p48"/>
          <p:cNvSpPr txBox="1"/>
          <p:nvPr/>
        </p:nvSpPr>
        <p:spPr>
          <a:xfrm flipH="1">
            <a:off x="2660525" y="1862575"/>
            <a:ext cx="1828800" cy="80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Hanken Grotesk"/>
                <a:ea typeface="Hanken Grotesk"/>
                <a:cs typeface="Hanken Grotesk"/>
                <a:sym typeface="Hanken Grotesk"/>
              </a:rPr>
              <a:t>Actively foster a community in class built on trust and mission of learning</a:t>
            </a:r>
            <a:endParaRPr sz="1200">
              <a:solidFill>
                <a:schemeClr val="dk1"/>
              </a:solidFill>
              <a:latin typeface="Hanken Grotesk"/>
              <a:ea typeface="Hanken Grotesk"/>
              <a:cs typeface="Hanken Grotesk"/>
              <a:sym typeface="Hanken Grotesk"/>
            </a:endParaRPr>
          </a:p>
        </p:txBody>
      </p:sp>
      <p:sp>
        <p:nvSpPr>
          <p:cNvPr id="921" name="Google Shape;921;p48"/>
          <p:cNvSpPr txBox="1"/>
          <p:nvPr/>
        </p:nvSpPr>
        <p:spPr>
          <a:xfrm flipH="1">
            <a:off x="4624425" y="1862575"/>
            <a:ext cx="1828800" cy="80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Hanken Grotesk"/>
                <a:ea typeface="Hanken Grotesk"/>
                <a:cs typeface="Hanken Grotesk"/>
                <a:sym typeface="Hanken Grotesk"/>
              </a:rPr>
              <a:t>Focus on work that is subjective and not AI applicable</a:t>
            </a:r>
            <a:endParaRPr sz="1200">
              <a:solidFill>
                <a:schemeClr val="dk1"/>
              </a:solidFill>
              <a:latin typeface="Hanken Grotesk"/>
              <a:ea typeface="Hanken Grotesk"/>
              <a:cs typeface="Hanken Grotesk"/>
              <a:sym typeface="Hanken Grotesk"/>
            </a:endParaRPr>
          </a:p>
        </p:txBody>
      </p:sp>
      <p:sp>
        <p:nvSpPr>
          <p:cNvPr id="922" name="Google Shape;922;p48"/>
          <p:cNvSpPr txBox="1"/>
          <p:nvPr/>
        </p:nvSpPr>
        <p:spPr>
          <a:xfrm flipH="1">
            <a:off x="6588325" y="1862575"/>
            <a:ext cx="1828800" cy="80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Hanken Grotesk"/>
                <a:ea typeface="Hanken Grotesk"/>
                <a:cs typeface="Hanken Grotesk"/>
                <a:sym typeface="Hanken Grotesk"/>
              </a:rPr>
              <a:t>Integrate more engaging for credit activities in class.</a:t>
            </a:r>
            <a:endParaRPr sz="1200">
              <a:solidFill>
                <a:schemeClr val="dk1"/>
              </a:solidFill>
              <a:latin typeface="Hanken Grotesk"/>
              <a:ea typeface="Hanken Grotesk"/>
              <a:cs typeface="Hanken Grotesk"/>
              <a:sym typeface="Hanken Grotesk"/>
            </a:endParaRPr>
          </a:p>
        </p:txBody>
      </p:sp>
      <p:cxnSp>
        <p:nvCxnSpPr>
          <p:cNvPr id="923" name="Google Shape;923;p48"/>
          <p:cNvCxnSpPr>
            <a:stCxn id="915" idx="3"/>
            <a:endCxn id="916" idx="1"/>
          </p:cNvCxnSpPr>
          <p:nvPr/>
        </p:nvCxnSpPr>
        <p:spPr>
          <a:xfrm>
            <a:off x="1885375" y="1440150"/>
            <a:ext cx="1415100" cy="0"/>
          </a:xfrm>
          <a:prstGeom prst="straightConnector1">
            <a:avLst/>
          </a:prstGeom>
          <a:noFill/>
          <a:ln w="9525" cap="flat" cmpd="sng">
            <a:solidFill>
              <a:schemeClr val="lt1"/>
            </a:solidFill>
            <a:prstDash val="solid"/>
            <a:round/>
            <a:headEnd type="none" w="med" len="med"/>
            <a:tailEnd type="diamond" w="med" len="med"/>
          </a:ln>
        </p:spPr>
      </p:cxnSp>
      <p:cxnSp>
        <p:nvCxnSpPr>
          <p:cNvPr id="924" name="Google Shape;924;p48"/>
          <p:cNvCxnSpPr>
            <a:stCxn id="916" idx="3"/>
            <a:endCxn id="917" idx="1"/>
          </p:cNvCxnSpPr>
          <p:nvPr/>
        </p:nvCxnSpPr>
        <p:spPr>
          <a:xfrm>
            <a:off x="3849275" y="1440150"/>
            <a:ext cx="1415100" cy="0"/>
          </a:xfrm>
          <a:prstGeom prst="straightConnector1">
            <a:avLst/>
          </a:prstGeom>
          <a:noFill/>
          <a:ln w="9525" cap="flat" cmpd="sng">
            <a:solidFill>
              <a:schemeClr val="lt1"/>
            </a:solidFill>
            <a:prstDash val="solid"/>
            <a:round/>
            <a:headEnd type="none" w="med" len="med"/>
            <a:tailEnd type="diamond" w="med" len="med"/>
          </a:ln>
        </p:spPr>
      </p:cxnSp>
      <p:cxnSp>
        <p:nvCxnSpPr>
          <p:cNvPr id="925" name="Google Shape;925;p48"/>
          <p:cNvCxnSpPr>
            <a:stCxn id="917" idx="3"/>
            <a:endCxn id="918" idx="1"/>
          </p:cNvCxnSpPr>
          <p:nvPr/>
        </p:nvCxnSpPr>
        <p:spPr>
          <a:xfrm>
            <a:off x="5813175" y="1440150"/>
            <a:ext cx="1415100" cy="0"/>
          </a:xfrm>
          <a:prstGeom prst="straightConnector1">
            <a:avLst/>
          </a:prstGeom>
          <a:noFill/>
          <a:ln w="9525" cap="flat" cmpd="sng">
            <a:solidFill>
              <a:schemeClr val="lt1"/>
            </a:solidFill>
            <a:prstDash val="solid"/>
            <a:round/>
            <a:headEnd type="none" w="med" len="med"/>
            <a:tailEnd type="diamond" w="med" len="med"/>
          </a:ln>
        </p:spPr>
      </p:cxnSp>
      <p:cxnSp>
        <p:nvCxnSpPr>
          <p:cNvPr id="926" name="Google Shape;926;p48"/>
          <p:cNvCxnSpPr>
            <a:stCxn id="915" idx="2"/>
            <a:endCxn id="919" idx="0"/>
          </p:cNvCxnSpPr>
          <p:nvPr/>
        </p:nvCxnSpPr>
        <p:spPr>
          <a:xfrm>
            <a:off x="1611025" y="1714500"/>
            <a:ext cx="0" cy="148200"/>
          </a:xfrm>
          <a:prstGeom prst="straightConnector1">
            <a:avLst/>
          </a:prstGeom>
          <a:noFill/>
          <a:ln w="9525" cap="flat" cmpd="sng">
            <a:solidFill>
              <a:schemeClr val="lt1"/>
            </a:solidFill>
            <a:prstDash val="solid"/>
            <a:round/>
            <a:headEnd type="none" w="med" len="med"/>
            <a:tailEnd type="none" w="med" len="med"/>
          </a:ln>
        </p:spPr>
      </p:cxnSp>
      <p:cxnSp>
        <p:nvCxnSpPr>
          <p:cNvPr id="927" name="Google Shape;927;p48"/>
          <p:cNvCxnSpPr>
            <a:stCxn id="916" idx="2"/>
            <a:endCxn id="920" idx="0"/>
          </p:cNvCxnSpPr>
          <p:nvPr/>
        </p:nvCxnSpPr>
        <p:spPr>
          <a:xfrm>
            <a:off x="3574925" y="1714500"/>
            <a:ext cx="0" cy="148200"/>
          </a:xfrm>
          <a:prstGeom prst="straightConnector1">
            <a:avLst/>
          </a:prstGeom>
          <a:noFill/>
          <a:ln w="9525" cap="flat" cmpd="sng">
            <a:solidFill>
              <a:schemeClr val="lt1"/>
            </a:solidFill>
            <a:prstDash val="solid"/>
            <a:round/>
            <a:headEnd type="none" w="med" len="med"/>
            <a:tailEnd type="none" w="med" len="med"/>
          </a:ln>
        </p:spPr>
      </p:cxnSp>
      <p:cxnSp>
        <p:nvCxnSpPr>
          <p:cNvPr id="928" name="Google Shape;928;p48"/>
          <p:cNvCxnSpPr>
            <a:stCxn id="917" idx="2"/>
            <a:endCxn id="921" idx="0"/>
          </p:cNvCxnSpPr>
          <p:nvPr/>
        </p:nvCxnSpPr>
        <p:spPr>
          <a:xfrm>
            <a:off x="5538825" y="1714500"/>
            <a:ext cx="0" cy="148200"/>
          </a:xfrm>
          <a:prstGeom prst="straightConnector1">
            <a:avLst/>
          </a:prstGeom>
          <a:noFill/>
          <a:ln w="9525" cap="flat" cmpd="sng">
            <a:solidFill>
              <a:schemeClr val="lt1"/>
            </a:solidFill>
            <a:prstDash val="solid"/>
            <a:round/>
            <a:headEnd type="none" w="med" len="med"/>
            <a:tailEnd type="none" w="med" len="med"/>
          </a:ln>
        </p:spPr>
      </p:cxnSp>
      <p:cxnSp>
        <p:nvCxnSpPr>
          <p:cNvPr id="929" name="Google Shape;929;p48"/>
          <p:cNvCxnSpPr>
            <a:stCxn id="918" idx="2"/>
            <a:endCxn id="922" idx="0"/>
          </p:cNvCxnSpPr>
          <p:nvPr/>
        </p:nvCxnSpPr>
        <p:spPr>
          <a:xfrm>
            <a:off x="7502725" y="1714500"/>
            <a:ext cx="0" cy="148200"/>
          </a:xfrm>
          <a:prstGeom prst="straightConnector1">
            <a:avLst/>
          </a:prstGeom>
          <a:noFill/>
          <a:ln w="9525" cap="flat" cmpd="sng">
            <a:solidFill>
              <a:schemeClr val="lt1"/>
            </a:solidFill>
            <a:prstDash val="solid"/>
            <a:round/>
            <a:headEnd type="none" w="med" len="med"/>
            <a:tailEnd type="none" w="med" len="med"/>
          </a:ln>
        </p:spPr>
      </p:cxnSp>
      <p:grpSp>
        <p:nvGrpSpPr>
          <p:cNvPr id="930" name="Google Shape;930;p48"/>
          <p:cNvGrpSpPr/>
          <p:nvPr/>
        </p:nvGrpSpPr>
        <p:grpSpPr>
          <a:xfrm>
            <a:off x="7330138" y="1267750"/>
            <a:ext cx="345150" cy="344800"/>
            <a:chOff x="5512088" y="2681150"/>
            <a:chExt cx="345150" cy="344800"/>
          </a:xfrm>
        </p:grpSpPr>
        <p:sp>
          <p:nvSpPr>
            <p:cNvPr id="931" name="Google Shape;931;p48"/>
            <p:cNvSpPr/>
            <p:nvPr/>
          </p:nvSpPr>
          <p:spPr>
            <a:xfrm>
              <a:off x="5512088" y="2681150"/>
              <a:ext cx="345150" cy="344800"/>
            </a:xfrm>
            <a:custGeom>
              <a:avLst/>
              <a:gdLst/>
              <a:ahLst/>
              <a:cxnLst/>
              <a:rect l="l" t="t" r="r" b="b"/>
              <a:pathLst>
                <a:path w="13806" h="13792" extrusionOk="0">
                  <a:moveTo>
                    <a:pt x="6896" y="806"/>
                  </a:moveTo>
                  <a:cubicBezTo>
                    <a:pt x="8158" y="806"/>
                    <a:pt x="9188" y="1835"/>
                    <a:pt x="9188" y="3098"/>
                  </a:cubicBezTo>
                  <a:cubicBezTo>
                    <a:pt x="9188" y="3776"/>
                    <a:pt x="8882" y="4419"/>
                    <a:pt x="8357" y="4862"/>
                  </a:cubicBezTo>
                  <a:cubicBezTo>
                    <a:pt x="8018" y="5143"/>
                    <a:pt x="7785" y="5516"/>
                    <a:pt x="7704" y="5925"/>
                  </a:cubicBezTo>
                  <a:lnTo>
                    <a:pt x="7305" y="5925"/>
                  </a:lnTo>
                  <a:lnTo>
                    <a:pt x="7305" y="3799"/>
                  </a:lnTo>
                  <a:lnTo>
                    <a:pt x="7984" y="3120"/>
                  </a:lnTo>
                  <a:cubicBezTo>
                    <a:pt x="8136" y="2969"/>
                    <a:pt x="8158" y="2736"/>
                    <a:pt x="8029" y="2570"/>
                  </a:cubicBezTo>
                  <a:cubicBezTo>
                    <a:pt x="7948" y="2472"/>
                    <a:pt x="7831" y="2422"/>
                    <a:pt x="7713" y="2422"/>
                  </a:cubicBezTo>
                  <a:cubicBezTo>
                    <a:pt x="7609" y="2422"/>
                    <a:pt x="7504" y="2460"/>
                    <a:pt x="7423" y="2537"/>
                  </a:cubicBezTo>
                  <a:lnTo>
                    <a:pt x="6896" y="3061"/>
                  </a:lnTo>
                  <a:lnTo>
                    <a:pt x="6382" y="2537"/>
                  </a:lnTo>
                  <a:cubicBezTo>
                    <a:pt x="6300" y="2460"/>
                    <a:pt x="6194" y="2422"/>
                    <a:pt x="6090" y="2422"/>
                  </a:cubicBezTo>
                  <a:cubicBezTo>
                    <a:pt x="5971" y="2422"/>
                    <a:pt x="5854" y="2472"/>
                    <a:pt x="5773" y="2570"/>
                  </a:cubicBezTo>
                  <a:cubicBezTo>
                    <a:pt x="5644" y="2736"/>
                    <a:pt x="5670" y="2969"/>
                    <a:pt x="5810" y="3120"/>
                  </a:cubicBezTo>
                  <a:lnTo>
                    <a:pt x="6497" y="3799"/>
                  </a:lnTo>
                  <a:lnTo>
                    <a:pt x="6497" y="5925"/>
                  </a:lnTo>
                  <a:lnTo>
                    <a:pt x="6090" y="5925"/>
                  </a:lnTo>
                  <a:cubicBezTo>
                    <a:pt x="6006" y="5516"/>
                    <a:pt x="5785" y="5143"/>
                    <a:pt x="5445" y="4862"/>
                  </a:cubicBezTo>
                  <a:cubicBezTo>
                    <a:pt x="4909" y="4419"/>
                    <a:pt x="4604" y="3776"/>
                    <a:pt x="4604" y="3098"/>
                  </a:cubicBezTo>
                  <a:cubicBezTo>
                    <a:pt x="4604" y="1835"/>
                    <a:pt x="5633" y="806"/>
                    <a:pt x="6896" y="806"/>
                  </a:cubicBezTo>
                  <a:close/>
                  <a:moveTo>
                    <a:pt x="7678" y="6733"/>
                  </a:moveTo>
                  <a:lnTo>
                    <a:pt x="7678" y="7409"/>
                  </a:lnTo>
                  <a:cubicBezTo>
                    <a:pt x="7678" y="7480"/>
                    <a:pt x="7619" y="7538"/>
                    <a:pt x="7549" y="7538"/>
                  </a:cubicBezTo>
                  <a:lnTo>
                    <a:pt x="6253" y="7538"/>
                  </a:lnTo>
                  <a:cubicBezTo>
                    <a:pt x="6183" y="7538"/>
                    <a:pt x="6113" y="7480"/>
                    <a:pt x="6113" y="7409"/>
                  </a:cubicBezTo>
                  <a:lnTo>
                    <a:pt x="6113" y="6733"/>
                  </a:lnTo>
                  <a:close/>
                  <a:moveTo>
                    <a:pt x="2023" y="11772"/>
                  </a:moveTo>
                  <a:lnTo>
                    <a:pt x="2023" y="12986"/>
                  </a:lnTo>
                  <a:lnTo>
                    <a:pt x="805" y="12986"/>
                  </a:lnTo>
                  <a:lnTo>
                    <a:pt x="805" y="11772"/>
                  </a:lnTo>
                  <a:close/>
                  <a:moveTo>
                    <a:pt x="5692" y="11772"/>
                  </a:moveTo>
                  <a:lnTo>
                    <a:pt x="5692" y="12986"/>
                  </a:lnTo>
                  <a:lnTo>
                    <a:pt x="4477" y="12986"/>
                  </a:lnTo>
                  <a:lnTo>
                    <a:pt x="4477" y="11772"/>
                  </a:lnTo>
                  <a:close/>
                  <a:moveTo>
                    <a:pt x="9350" y="11772"/>
                  </a:moveTo>
                  <a:lnTo>
                    <a:pt x="9350" y="12986"/>
                  </a:lnTo>
                  <a:lnTo>
                    <a:pt x="8136" y="12986"/>
                  </a:lnTo>
                  <a:lnTo>
                    <a:pt x="8136" y="11772"/>
                  </a:lnTo>
                  <a:close/>
                  <a:moveTo>
                    <a:pt x="12997" y="11772"/>
                  </a:moveTo>
                  <a:lnTo>
                    <a:pt x="12997" y="12986"/>
                  </a:lnTo>
                  <a:lnTo>
                    <a:pt x="11782" y="12986"/>
                  </a:lnTo>
                  <a:lnTo>
                    <a:pt x="11782" y="11772"/>
                  </a:lnTo>
                  <a:close/>
                  <a:moveTo>
                    <a:pt x="6896" y="1"/>
                  </a:moveTo>
                  <a:cubicBezTo>
                    <a:pt x="5179" y="1"/>
                    <a:pt x="3787" y="1392"/>
                    <a:pt x="3787" y="3098"/>
                  </a:cubicBezTo>
                  <a:cubicBezTo>
                    <a:pt x="3787" y="4021"/>
                    <a:pt x="4197" y="4899"/>
                    <a:pt x="4921" y="5482"/>
                  </a:cubicBezTo>
                  <a:cubicBezTo>
                    <a:pt x="5165" y="5693"/>
                    <a:pt x="5305" y="5973"/>
                    <a:pt x="5305" y="6254"/>
                  </a:cubicBezTo>
                  <a:lnTo>
                    <a:pt x="5305" y="7409"/>
                  </a:lnTo>
                  <a:cubicBezTo>
                    <a:pt x="5305" y="7926"/>
                    <a:pt x="5726" y="8358"/>
                    <a:pt x="6253" y="8358"/>
                  </a:cubicBezTo>
                  <a:lnTo>
                    <a:pt x="6497" y="8358"/>
                  </a:lnTo>
                  <a:lnTo>
                    <a:pt x="6497" y="9188"/>
                  </a:lnTo>
                  <a:lnTo>
                    <a:pt x="1425" y="9188"/>
                  </a:lnTo>
                  <a:cubicBezTo>
                    <a:pt x="1204" y="9188"/>
                    <a:pt x="1027" y="9373"/>
                    <a:pt x="1027" y="9598"/>
                  </a:cubicBezTo>
                  <a:lnTo>
                    <a:pt x="1027" y="10964"/>
                  </a:lnTo>
                  <a:lnTo>
                    <a:pt x="396" y="10964"/>
                  </a:lnTo>
                  <a:cubicBezTo>
                    <a:pt x="174" y="10964"/>
                    <a:pt x="0" y="11152"/>
                    <a:pt x="0" y="11373"/>
                  </a:cubicBezTo>
                  <a:lnTo>
                    <a:pt x="0" y="13396"/>
                  </a:lnTo>
                  <a:cubicBezTo>
                    <a:pt x="0" y="13618"/>
                    <a:pt x="174" y="13791"/>
                    <a:pt x="396" y="13791"/>
                  </a:cubicBezTo>
                  <a:lnTo>
                    <a:pt x="2418" y="13791"/>
                  </a:lnTo>
                  <a:cubicBezTo>
                    <a:pt x="2654" y="13791"/>
                    <a:pt x="2828" y="13618"/>
                    <a:pt x="2828" y="13396"/>
                  </a:cubicBezTo>
                  <a:lnTo>
                    <a:pt x="2828" y="11373"/>
                  </a:lnTo>
                  <a:cubicBezTo>
                    <a:pt x="2828" y="11152"/>
                    <a:pt x="2654" y="10964"/>
                    <a:pt x="2418" y="10964"/>
                  </a:cubicBezTo>
                  <a:lnTo>
                    <a:pt x="1835" y="10964"/>
                  </a:lnTo>
                  <a:lnTo>
                    <a:pt x="1835" y="9993"/>
                  </a:lnTo>
                  <a:lnTo>
                    <a:pt x="4688" y="9993"/>
                  </a:lnTo>
                  <a:lnTo>
                    <a:pt x="4688" y="10964"/>
                  </a:lnTo>
                  <a:lnTo>
                    <a:pt x="4068" y="10964"/>
                  </a:lnTo>
                  <a:cubicBezTo>
                    <a:pt x="3846" y="10964"/>
                    <a:pt x="3669" y="11152"/>
                    <a:pt x="3669" y="11373"/>
                  </a:cubicBezTo>
                  <a:lnTo>
                    <a:pt x="3669" y="13396"/>
                  </a:lnTo>
                  <a:cubicBezTo>
                    <a:pt x="3669" y="13618"/>
                    <a:pt x="3846" y="13791"/>
                    <a:pt x="4068" y="13791"/>
                  </a:cubicBezTo>
                  <a:lnTo>
                    <a:pt x="6090" y="13791"/>
                  </a:lnTo>
                  <a:cubicBezTo>
                    <a:pt x="6312" y="13791"/>
                    <a:pt x="6497" y="13618"/>
                    <a:pt x="6497" y="13396"/>
                  </a:cubicBezTo>
                  <a:lnTo>
                    <a:pt x="6497" y="11373"/>
                  </a:lnTo>
                  <a:cubicBezTo>
                    <a:pt x="6497" y="11152"/>
                    <a:pt x="6312" y="10964"/>
                    <a:pt x="6090" y="10964"/>
                  </a:cubicBezTo>
                  <a:lnTo>
                    <a:pt x="5470" y="10964"/>
                  </a:lnTo>
                  <a:lnTo>
                    <a:pt x="5470" y="9993"/>
                  </a:lnTo>
                  <a:lnTo>
                    <a:pt x="8335" y="9993"/>
                  </a:lnTo>
                  <a:lnTo>
                    <a:pt x="8335" y="10964"/>
                  </a:lnTo>
                  <a:lnTo>
                    <a:pt x="7737" y="10964"/>
                  </a:lnTo>
                  <a:cubicBezTo>
                    <a:pt x="7516" y="10964"/>
                    <a:pt x="7328" y="11152"/>
                    <a:pt x="7328" y="11373"/>
                  </a:cubicBezTo>
                  <a:lnTo>
                    <a:pt x="7328" y="13396"/>
                  </a:lnTo>
                  <a:cubicBezTo>
                    <a:pt x="7328" y="13618"/>
                    <a:pt x="7516" y="13791"/>
                    <a:pt x="7737" y="13791"/>
                  </a:cubicBezTo>
                  <a:lnTo>
                    <a:pt x="9760" y="13791"/>
                  </a:lnTo>
                  <a:cubicBezTo>
                    <a:pt x="9981" y="13791"/>
                    <a:pt x="10158" y="13618"/>
                    <a:pt x="10158" y="13396"/>
                  </a:cubicBezTo>
                  <a:lnTo>
                    <a:pt x="10158" y="11373"/>
                  </a:lnTo>
                  <a:cubicBezTo>
                    <a:pt x="10158" y="11152"/>
                    <a:pt x="9981" y="10964"/>
                    <a:pt x="9760" y="10964"/>
                  </a:cubicBezTo>
                  <a:lnTo>
                    <a:pt x="9140" y="10964"/>
                  </a:lnTo>
                  <a:lnTo>
                    <a:pt x="9140" y="9993"/>
                  </a:lnTo>
                  <a:lnTo>
                    <a:pt x="11993" y="9993"/>
                  </a:lnTo>
                  <a:lnTo>
                    <a:pt x="11993" y="10964"/>
                  </a:lnTo>
                  <a:lnTo>
                    <a:pt x="11373" y="10964"/>
                  </a:lnTo>
                  <a:cubicBezTo>
                    <a:pt x="11151" y="10964"/>
                    <a:pt x="10975" y="11152"/>
                    <a:pt x="10975" y="11373"/>
                  </a:cubicBezTo>
                  <a:lnTo>
                    <a:pt x="10975" y="13396"/>
                  </a:lnTo>
                  <a:cubicBezTo>
                    <a:pt x="10975" y="13618"/>
                    <a:pt x="11151" y="13791"/>
                    <a:pt x="11373" y="13791"/>
                  </a:cubicBezTo>
                  <a:lnTo>
                    <a:pt x="13396" y="13791"/>
                  </a:lnTo>
                  <a:cubicBezTo>
                    <a:pt x="13617" y="13791"/>
                    <a:pt x="13805" y="13618"/>
                    <a:pt x="13805" y="13396"/>
                  </a:cubicBezTo>
                  <a:lnTo>
                    <a:pt x="13805" y="11373"/>
                  </a:lnTo>
                  <a:cubicBezTo>
                    <a:pt x="13805" y="11152"/>
                    <a:pt x="13617" y="10964"/>
                    <a:pt x="13396" y="10964"/>
                  </a:cubicBezTo>
                  <a:lnTo>
                    <a:pt x="12798" y="10964"/>
                  </a:lnTo>
                  <a:lnTo>
                    <a:pt x="12798" y="9598"/>
                  </a:lnTo>
                  <a:cubicBezTo>
                    <a:pt x="12798" y="9373"/>
                    <a:pt x="12624" y="9188"/>
                    <a:pt x="12402" y="9188"/>
                  </a:cubicBezTo>
                  <a:lnTo>
                    <a:pt x="7305" y="9188"/>
                  </a:lnTo>
                  <a:lnTo>
                    <a:pt x="7305" y="8358"/>
                  </a:lnTo>
                  <a:lnTo>
                    <a:pt x="7549" y="8358"/>
                  </a:lnTo>
                  <a:cubicBezTo>
                    <a:pt x="8065" y="8358"/>
                    <a:pt x="8486" y="7926"/>
                    <a:pt x="8486" y="7409"/>
                  </a:cubicBezTo>
                  <a:lnTo>
                    <a:pt x="8486" y="6254"/>
                  </a:lnTo>
                  <a:cubicBezTo>
                    <a:pt x="8486" y="5973"/>
                    <a:pt x="8638" y="5693"/>
                    <a:pt x="8882" y="5482"/>
                  </a:cubicBezTo>
                  <a:cubicBezTo>
                    <a:pt x="9597" y="4899"/>
                    <a:pt x="10018" y="4021"/>
                    <a:pt x="10018" y="3098"/>
                  </a:cubicBezTo>
                  <a:cubicBezTo>
                    <a:pt x="10018" y="1392"/>
                    <a:pt x="8615" y="1"/>
                    <a:pt x="6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2" name="Google Shape;932;p48"/>
            <p:cNvSpPr/>
            <p:nvPr/>
          </p:nvSpPr>
          <p:spPr>
            <a:xfrm>
              <a:off x="5782663" y="2748350"/>
              <a:ext cx="40350" cy="20200"/>
            </a:xfrm>
            <a:custGeom>
              <a:avLst/>
              <a:gdLst/>
              <a:ahLst/>
              <a:cxnLst/>
              <a:rect l="l" t="t" r="r" b="b"/>
              <a:pathLst>
                <a:path w="1614" h="808" extrusionOk="0">
                  <a:moveTo>
                    <a:pt x="398" y="0"/>
                  </a:moveTo>
                  <a:cubicBezTo>
                    <a:pt x="177" y="0"/>
                    <a:pt x="0" y="188"/>
                    <a:pt x="0" y="410"/>
                  </a:cubicBezTo>
                  <a:cubicBezTo>
                    <a:pt x="0" y="631"/>
                    <a:pt x="177" y="808"/>
                    <a:pt x="398" y="808"/>
                  </a:cubicBezTo>
                  <a:lnTo>
                    <a:pt x="1204" y="808"/>
                  </a:lnTo>
                  <a:cubicBezTo>
                    <a:pt x="1439" y="808"/>
                    <a:pt x="1613" y="631"/>
                    <a:pt x="1613" y="410"/>
                  </a:cubicBezTo>
                  <a:cubicBezTo>
                    <a:pt x="1613" y="188"/>
                    <a:pt x="1439" y="0"/>
                    <a:pt x="1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3" name="Google Shape;933;p48"/>
            <p:cNvSpPr/>
            <p:nvPr/>
          </p:nvSpPr>
          <p:spPr>
            <a:xfrm>
              <a:off x="5774438" y="2694450"/>
              <a:ext cx="40700" cy="30375"/>
            </a:xfrm>
            <a:custGeom>
              <a:avLst/>
              <a:gdLst/>
              <a:ahLst/>
              <a:cxnLst/>
              <a:rect l="l" t="t" r="r" b="b"/>
              <a:pathLst>
                <a:path w="1628" h="1215" extrusionOk="0">
                  <a:moveTo>
                    <a:pt x="1158" y="1"/>
                  </a:moveTo>
                  <a:cubicBezTo>
                    <a:pt x="1091" y="1"/>
                    <a:pt x="1022" y="18"/>
                    <a:pt x="960" y="52"/>
                  </a:cubicBezTo>
                  <a:lnTo>
                    <a:pt x="259" y="462"/>
                  </a:lnTo>
                  <a:cubicBezTo>
                    <a:pt x="60" y="565"/>
                    <a:pt x="1" y="824"/>
                    <a:pt x="107" y="1011"/>
                  </a:cubicBezTo>
                  <a:cubicBezTo>
                    <a:pt x="186" y="1145"/>
                    <a:pt x="322" y="1214"/>
                    <a:pt x="459" y="1214"/>
                  </a:cubicBezTo>
                  <a:cubicBezTo>
                    <a:pt x="527" y="1214"/>
                    <a:pt x="595" y="1197"/>
                    <a:pt x="657" y="1163"/>
                  </a:cubicBezTo>
                  <a:lnTo>
                    <a:pt x="1359" y="753"/>
                  </a:lnTo>
                  <a:cubicBezTo>
                    <a:pt x="1558" y="650"/>
                    <a:pt x="1628" y="403"/>
                    <a:pt x="1510" y="204"/>
                  </a:cubicBezTo>
                  <a:cubicBezTo>
                    <a:pt x="1431" y="70"/>
                    <a:pt x="1296" y="1"/>
                    <a:pt x="11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4" name="Google Shape;934;p48"/>
            <p:cNvSpPr/>
            <p:nvPr/>
          </p:nvSpPr>
          <p:spPr>
            <a:xfrm>
              <a:off x="5774438" y="2792200"/>
              <a:ext cx="40700" cy="30350"/>
            </a:xfrm>
            <a:custGeom>
              <a:avLst/>
              <a:gdLst/>
              <a:ahLst/>
              <a:cxnLst/>
              <a:rect l="l" t="t" r="r" b="b"/>
              <a:pathLst>
                <a:path w="1628" h="1214" extrusionOk="0">
                  <a:moveTo>
                    <a:pt x="457" y="0"/>
                  </a:moveTo>
                  <a:cubicBezTo>
                    <a:pt x="320" y="0"/>
                    <a:pt x="186" y="73"/>
                    <a:pt x="107" y="199"/>
                  </a:cubicBezTo>
                  <a:cubicBezTo>
                    <a:pt x="1" y="398"/>
                    <a:pt x="60" y="642"/>
                    <a:pt x="259" y="760"/>
                  </a:cubicBezTo>
                  <a:lnTo>
                    <a:pt x="960" y="1158"/>
                  </a:lnTo>
                  <a:cubicBezTo>
                    <a:pt x="1023" y="1196"/>
                    <a:pt x="1091" y="1214"/>
                    <a:pt x="1159" y="1214"/>
                  </a:cubicBezTo>
                  <a:cubicBezTo>
                    <a:pt x="1296" y="1214"/>
                    <a:pt x="1431" y="1141"/>
                    <a:pt x="1510" y="1018"/>
                  </a:cubicBezTo>
                  <a:cubicBezTo>
                    <a:pt x="1628" y="819"/>
                    <a:pt x="1558" y="572"/>
                    <a:pt x="1359" y="457"/>
                  </a:cubicBezTo>
                  <a:lnTo>
                    <a:pt x="657" y="58"/>
                  </a:lnTo>
                  <a:cubicBezTo>
                    <a:pt x="594" y="19"/>
                    <a:pt x="525"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5" name="Google Shape;935;p48"/>
            <p:cNvSpPr/>
            <p:nvPr/>
          </p:nvSpPr>
          <p:spPr>
            <a:xfrm>
              <a:off x="5546513" y="2748350"/>
              <a:ext cx="40700" cy="20200"/>
            </a:xfrm>
            <a:custGeom>
              <a:avLst/>
              <a:gdLst/>
              <a:ahLst/>
              <a:cxnLst/>
              <a:rect l="l" t="t" r="r" b="b"/>
              <a:pathLst>
                <a:path w="1628" h="808" extrusionOk="0">
                  <a:moveTo>
                    <a:pt x="410" y="0"/>
                  </a:moveTo>
                  <a:cubicBezTo>
                    <a:pt x="188" y="0"/>
                    <a:pt x="1" y="188"/>
                    <a:pt x="1" y="410"/>
                  </a:cubicBezTo>
                  <a:cubicBezTo>
                    <a:pt x="1" y="631"/>
                    <a:pt x="188" y="808"/>
                    <a:pt x="410" y="808"/>
                  </a:cubicBezTo>
                  <a:lnTo>
                    <a:pt x="1218" y="808"/>
                  </a:lnTo>
                  <a:cubicBezTo>
                    <a:pt x="1440" y="808"/>
                    <a:pt x="1628" y="631"/>
                    <a:pt x="1628" y="410"/>
                  </a:cubicBezTo>
                  <a:cubicBezTo>
                    <a:pt x="1628" y="188"/>
                    <a:pt x="1440" y="0"/>
                    <a:pt x="1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6" name="Google Shape;936;p48"/>
            <p:cNvSpPr/>
            <p:nvPr/>
          </p:nvSpPr>
          <p:spPr>
            <a:xfrm>
              <a:off x="5554713" y="2694450"/>
              <a:ext cx="40650" cy="30375"/>
            </a:xfrm>
            <a:custGeom>
              <a:avLst/>
              <a:gdLst/>
              <a:ahLst/>
              <a:cxnLst/>
              <a:rect l="l" t="t" r="r" b="b"/>
              <a:pathLst>
                <a:path w="1626" h="1215" extrusionOk="0">
                  <a:moveTo>
                    <a:pt x="462" y="1"/>
                  </a:moveTo>
                  <a:cubicBezTo>
                    <a:pt x="321" y="1"/>
                    <a:pt x="184" y="70"/>
                    <a:pt x="107" y="204"/>
                  </a:cubicBezTo>
                  <a:cubicBezTo>
                    <a:pt x="1" y="403"/>
                    <a:pt x="60" y="650"/>
                    <a:pt x="259" y="753"/>
                  </a:cubicBezTo>
                  <a:lnTo>
                    <a:pt x="960" y="1163"/>
                  </a:lnTo>
                  <a:cubicBezTo>
                    <a:pt x="1021" y="1197"/>
                    <a:pt x="1090" y="1214"/>
                    <a:pt x="1159" y="1214"/>
                  </a:cubicBezTo>
                  <a:cubicBezTo>
                    <a:pt x="1299" y="1214"/>
                    <a:pt x="1439" y="1145"/>
                    <a:pt x="1510" y="1011"/>
                  </a:cubicBezTo>
                  <a:cubicBezTo>
                    <a:pt x="1625" y="824"/>
                    <a:pt x="1555" y="565"/>
                    <a:pt x="1356" y="462"/>
                  </a:cubicBezTo>
                  <a:lnTo>
                    <a:pt x="668" y="52"/>
                  </a:lnTo>
                  <a:cubicBezTo>
                    <a:pt x="603" y="18"/>
                    <a:pt x="532" y="1"/>
                    <a:pt x="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7" name="Google Shape;937;p48"/>
            <p:cNvSpPr/>
            <p:nvPr/>
          </p:nvSpPr>
          <p:spPr>
            <a:xfrm>
              <a:off x="5554713" y="2792200"/>
              <a:ext cx="40650" cy="30350"/>
            </a:xfrm>
            <a:custGeom>
              <a:avLst/>
              <a:gdLst/>
              <a:ahLst/>
              <a:cxnLst/>
              <a:rect l="l" t="t" r="r" b="b"/>
              <a:pathLst>
                <a:path w="1626" h="1214" extrusionOk="0">
                  <a:moveTo>
                    <a:pt x="1162" y="0"/>
                  </a:moveTo>
                  <a:cubicBezTo>
                    <a:pt x="1092" y="0"/>
                    <a:pt x="1022" y="19"/>
                    <a:pt x="960" y="58"/>
                  </a:cubicBezTo>
                  <a:lnTo>
                    <a:pt x="259" y="457"/>
                  </a:lnTo>
                  <a:cubicBezTo>
                    <a:pt x="60" y="572"/>
                    <a:pt x="1" y="819"/>
                    <a:pt x="107" y="1018"/>
                  </a:cubicBezTo>
                  <a:cubicBezTo>
                    <a:pt x="184" y="1141"/>
                    <a:pt x="320" y="1214"/>
                    <a:pt x="461" y="1214"/>
                  </a:cubicBezTo>
                  <a:cubicBezTo>
                    <a:pt x="531" y="1214"/>
                    <a:pt x="602" y="1196"/>
                    <a:pt x="668" y="1158"/>
                  </a:cubicBezTo>
                  <a:lnTo>
                    <a:pt x="1356" y="760"/>
                  </a:lnTo>
                  <a:cubicBezTo>
                    <a:pt x="1555" y="642"/>
                    <a:pt x="1625" y="398"/>
                    <a:pt x="1510" y="199"/>
                  </a:cubicBezTo>
                  <a:cubicBezTo>
                    <a:pt x="1439" y="73"/>
                    <a:pt x="1301"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938" name="Google Shape;938;p48"/>
          <p:cNvSpPr/>
          <p:nvPr/>
        </p:nvSpPr>
        <p:spPr>
          <a:xfrm>
            <a:off x="5366225" y="1267750"/>
            <a:ext cx="345075" cy="344800"/>
          </a:xfrm>
          <a:custGeom>
            <a:avLst/>
            <a:gdLst/>
            <a:ahLst/>
            <a:cxnLst/>
            <a:rect l="l" t="t" r="r" b="b"/>
            <a:pathLst>
              <a:path w="13803" h="13792" extrusionOk="0">
                <a:moveTo>
                  <a:pt x="11337" y="1344"/>
                </a:moveTo>
                <a:lnTo>
                  <a:pt x="11454" y="1998"/>
                </a:lnTo>
                <a:cubicBezTo>
                  <a:pt x="11488" y="2163"/>
                  <a:pt x="11617" y="2290"/>
                  <a:pt x="11783" y="2326"/>
                </a:cubicBezTo>
                <a:lnTo>
                  <a:pt x="12425" y="2444"/>
                </a:lnTo>
                <a:lnTo>
                  <a:pt x="11314" y="3566"/>
                </a:lnTo>
                <a:lnTo>
                  <a:pt x="10391" y="3389"/>
                </a:lnTo>
                <a:lnTo>
                  <a:pt x="10214" y="2466"/>
                </a:lnTo>
                <a:lnTo>
                  <a:pt x="11337" y="1344"/>
                </a:lnTo>
                <a:close/>
                <a:moveTo>
                  <a:pt x="6896" y="5670"/>
                </a:moveTo>
                <a:cubicBezTo>
                  <a:pt x="7084" y="5670"/>
                  <a:pt x="7258" y="5715"/>
                  <a:pt x="7420" y="5785"/>
                </a:cubicBezTo>
                <a:lnTo>
                  <a:pt x="6615" y="6593"/>
                </a:lnTo>
                <a:cubicBezTo>
                  <a:pt x="6452" y="6756"/>
                  <a:pt x="6452" y="7014"/>
                  <a:pt x="6615" y="7165"/>
                </a:cubicBezTo>
                <a:cubicBezTo>
                  <a:pt x="6691" y="7247"/>
                  <a:pt x="6793" y="7287"/>
                  <a:pt x="6896" y="7287"/>
                </a:cubicBezTo>
                <a:cubicBezTo>
                  <a:pt x="6998" y="7287"/>
                  <a:pt x="7100" y="7247"/>
                  <a:pt x="7176" y="7165"/>
                </a:cubicBezTo>
                <a:lnTo>
                  <a:pt x="7995" y="6357"/>
                </a:lnTo>
                <a:cubicBezTo>
                  <a:pt x="8066" y="6523"/>
                  <a:pt x="8110" y="6697"/>
                  <a:pt x="8110" y="6885"/>
                </a:cubicBezTo>
                <a:cubicBezTo>
                  <a:pt x="8110" y="7550"/>
                  <a:pt x="7561" y="8099"/>
                  <a:pt x="6896" y="8099"/>
                </a:cubicBezTo>
                <a:cubicBezTo>
                  <a:pt x="6228" y="8099"/>
                  <a:pt x="5681" y="7550"/>
                  <a:pt x="5681" y="6885"/>
                </a:cubicBezTo>
                <a:cubicBezTo>
                  <a:pt x="5681" y="6217"/>
                  <a:pt x="6228" y="5670"/>
                  <a:pt x="6896" y="5670"/>
                </a:cubicBezTo>
                <a:close/>
                <a:moveTo>
                  <a:pt x="6896" y="3788"/>
                </a:moveTo>
                <a:cubicBezTo>
                  <a:pt x="7608" y="3788"/>
                  <a:pt x="8262" y="4021"/>
                  <a:pt x="8778" y="4430"/>
                </a:cubicBezTo>
                <a:lnTo>
                  <a:pt x="8007" y="5202"/>
                </a:lnTo>
                <a:cubicBezTo>
                  <a:pt x="7690" y="4980"/>
                  <a:pt x="7305" y="4862"/>
                  <a:pt x="6896" y="4862"/>
                </a:cubicBezTo>
                <a:cubicBezTo>
                  <a:pt x="5785" y="4862"/>
                  <a:pt x="4873" y="5763"/>
                  <a:pt x="4873" y="6885"/>
                </a:cubicBezTo>
                <a:cubicBezTo>
                  <a:pt x="4873" y="7996"/>
                  <a:pt x="5785" y="8907"/>
                  <a:pt x="6896" y="8907"/>
                </a:cubicBezTo>
                <a:cubicBezTo>
                  <a:pt x="8007" y="8907"/>
                  <a:pt x="8918" y="7996"/>
                  <a:pt x="8918" y="6885"/>
                </a:cubicBezTo>
                <a:cubicBezTo>
                  <a:pt x="8918" y="6475"/>
                  <a:pt x="8789" y="6091"/>
                  <a:pt x="8579" y="5774"/>
                </a:cubicBezTo>
                <a:lnTo>
                  <a:pt x="9350" y="4991"/>
                </a:lnTo>
                <a:cubicBezTo>
                  <a:pt x="9760" y="5516"/>
                  <a:pt x="9993" y="6172"/>
                  <a:pt x="9993" y="6885"/>
                </a:cubicBezTo>
                <a:cubicBezTo>
                  <a:pt x="9993" y="8590"/>
                  <a:pt x="8601" y="9982"/>
                  <a:pt x="6896" y="9982"/>
                </a:cubicBezTo>
                <a:cubicBezTo>
                  <a:pt x="5190" y="9982"/>
                  <a:pt x="3799" y="8590"/>
                  <a:pt x="3799" y="6885"/>
                </a:cubicBezTo>
                <a:cubicBezTo>
                  <a:pt x="3799" y="5179"/>
                  <a:pt x="5190" y="3788"/>
                  <a:pt x="6896" y="3788"/>
                </a:cubicBezTo>
                <a:close/>
                <a:moveTo>
                  <a:pt x="7608" y="806"/>
                </a:moveTo>
                <a:lnTo>
                  <a:pt x="7678" y="1673"/>
                </a:lnTo>
                <a:cubicBezTo>
                  <a:pt x="7690" y="1846"/>
                  <a:pt x="7819" y="1987"/>
                  <a:pt x="7995" y="2034"/>
                </a:cubicBezTo>
                <a:cubicBezTo>
                  <a:pt x="8498" y="2138"/>
                  <a:pt x="8977" y="2326"/>
                  <a:pt x="9420" y="2595"/>
                </a:cubicBezTo>
                <a:lnTo>
                  <a:pt x="9608" y="3611"/>
                </a:lnTo>
                <a:lnTo>
                  <a:pt x="9362" y="3858"/>
                </a:lnTo>
                <a:cubicBezTo>
                  <a:pt x="8693" y="3312"/>
                  <a:pt x="7834" y="2989"/>
                  <a:pt x="6895" y="2989"/>
                </a:cubicBezTo>
                <a:cubicBezTo>
                  <a:pt x="6848" y="2989"/>
                  <a:pt x="6802" y="2989"/>
                  <a:pt x="6755" y="2991"/>
                </a:cubicBezTo>
                <a:cubicBezTo>
                  <a:pt x="4699" y="3061"/>
                  <a:pt x="3038" y="4744"/>
                  <a:pt x="2991" y="6803"/>
                </a:cubicBezTo>
                <a:cubicBezTo>
                  <a:pt x="2947" y="9001"/>
                  <a:pt x="4712" y="10802"/>
                  <a:pt x="6884" y="10802"/>
                </a:cubicBezTo>
                <a:cubicBezTo>
                  <a:pt x="6918" y="10802"/>
                  <a:pt x="6953" y="10802"/>
                  <a:pt x="6988" y="10801"/>
                </a:cubicBezTo>
                <a:cubicBezTo>
                  <a:pt x="9047" y="10765"/>
                  <a:pt x="10731" y="9107"/>
                  <a:pt x="10812" y="7047"/>
                </a:cubicBezTo>
                <a:cubicBezTo>
                  <a:pt x="10846" y="6054"/>
                  <a:pt x="10506" y="5143"/>
                  <a:pt x="9934" y="4430"/>
                </a:cubicBezTo>
                <a:lnTo>
                  <a:pt x="10181" y="4183"/>
                </a:lnTo>
                <a:lnTo>
                  <a:pt x="11207" y="4371"/>
                </a:lnTo>
                <a:cubicBezTo>
                  <a:pt x="11466" y="4814"/>
                  <a:pt x="11654" y="5294"/>
                  <a:pt x="11769" y="5810"/>
                </a:cubicBezTo>
                <a:cubicBezTo>
                  <a:pt x="11805" y="5973"/>
                  <a:pt x="11956" y="6102"/>
                  <a:pt x="12133" y="6125"/>
                </a:cubicBezTo>
                <a:lnTo>
                  <a:pt x="12997" y="6195"/>
                </a:lnTo>
                <a:lnTo>
                  <a:pt x="12997" y="7597"/>
                </a:lnTo>
                <a:lnTo>
                  <a:pt x="12133" y="7667"/>
                </a:lnTo>
                <a:cubicBezTo>
                  <a:pt x="11956" y="7690"/>
                  <a:pt x="11805" y="7819"/>
                  <a:pt x="11769" y="7996"/>
                </a:cubicBezTo>
                <a:cubicBezTo>
                  <a:pt x="11642" y="8557"/>
                  <a:pt x="11418" y="9081"/>
                  <a:pt x="11115" y="9561"/>
                </a:cubicBezTo>
                <a:cubicBezTo>
                  <a:pt x="11022" y="9713"/>
                  <a:pt x="11034" y="9912"/>
                  <a:pt x="11151" y="10041"/>
                </a:cubicBezTo>
                <a:lnTo>
                  <a:pt x="11712" y="10706"/>
                </a:lnTo>
                <a:lnTo>
                  <a:pt x="10705" y="11701"/>
                </a:lnTo>
                <a:lnTo>
                  <a:pt x="10052" y="11140"/>
                </a:lnTo>
                <a:cubicBezTo>
                  <a:pt x="9974" y="11075"/>
                  <a:pt x="9881" y="11042"/>
                  <a:pt x="9788" y="11042"/>
                </a:cubicBezTo>
                <a:cubicBezTo>
                  <a:pt x="9713" y="11042"/>
                  <a:pt x="9639" y="11063"/>
                  <a:pt x="9572" y="11104"/>
                </a:cubicBezTo>
                <a:cubicBezTo>
                  <a:pt x="9081" y="11421"/>
                  <a:pt x="8556" y="11643"/>
                  <a:pt x="7995" y="11758"/>
                </a:cubicBezTo>
                <a:cubicBezTo>
                  <a:pt x="7819" y="11805"/>
                  <a:pt x="7690" y="11946"/>
                  <a:pt x="7678" y="12122"/>
                </a:cubicBezTo>
                <a:lnTo>
                  <a:pt x="7608" y="12986"/>
                </a:lnTo>
                <a:lnTo>
                  <a:pt x="6194" y="12986"/>
                </a:lnTo>
                <a:lnTo>
                  <a:pt x="6124" y="12122"/>
                </a:lnTo>
                <a:cubicBezTo>
                  <a:pt x="6113" y="11946"/>
                  <a:pt x="5984" y="11805"/>
                  <a:pt x="5807" y="11758"/>
                </a:cubicBezTo>
                <a:cubicBezTo>
                  <a:pt x="5246" y="11643"/>
                  <a:pt x="4722" y="11421"/>
                  <a:pt x="4231" y="11104"/>
                </a:cubicBezTo>
                <a:cubicBezTo>
                  <a:pt x="4163" y="11063"/>
                  <a:pt x="4089" y="11042"/>
                  <a:pt x="4015" y="11042"/>
                </a:cubicBezTo>
                <a:cubicBezTo>
                  <a:pt x="3922" y="11042"/>
                  <a:pt x="3829" y="11075"/>
                  <a:pt x="3751" y="11140"/>
                </a:cubicBezTo>
                <a:lnTo>
                  <a:pt x="3097" y="11701"/>
                </a:lnTo>
                <a:lnTo>
                  <a:pt x="2090" y="10706"/>
                </a:lnTo>
                <a:lnTo>
                  <a:pt x="2651" y="10041"/>
                </a:lnTo>
                <a:cubicBezTo>
                  <a:pt x="2769" y="9912"/>
                  <a:pt x="2780" y="9713"/>
                  <a:pt x="2688" y="9561"/>
                </a:cubicBezTo>
                <a:cubicBezTo>
                  <a:pt x="2385" y="9081"/>
                  <a:pt x="2160" y="8546"/>
                  <a:pt x="2034" y="7984"/>
                </a:cubicBezTo>
                <a:cubicBezTo>
                  <a:pt x="1998" y="7819"/>
                  <a:pt x="1846" y="7690"/>
                  <a:pt x="1669" y="7667"/>
                </a:cubicBezTo>
                <a:lnTo>
                  <a:pt x="805" y="7597"/>
                </a:lnTo>
                <a:lnTo>
                  <a:pt x="805" y="6195"/>
                </a:lnTo>
                <a:lnTo>
                  <a:pt x="1669" y="6125"/>
                </a:lnTo>
                <a:cubicBezTo>
                  <a:pt x="1846" y="6102"/>
                  <a:pt x="1998" y="5984"/>
                  <a:pt x="2034" y="5810"/>
                </a:cubicBezTo>
                <a:cubicBezTo>
                  <a:pt x="2160" y="5249"/>
                  <a:pt x="2385" y="4711"/>
                  <a:pt x="2688" y="4220"/>
                </a:cubicBezTo>
                <a:cubicBezTo>
                  <a:pt x="2780" y="4079"/>
                  <a:pt x="2769" y="3880"/>
                  <a:pt x="2651" y="3751"/>
                </a:cubicBezTo>
                <a:lnTo>
                  <a:pt x="2090" y="3086"/>
                </a:lnTo>
                <a:lnTo>
                  <a:pt x="3097" y="2093"/>
                </a:lnTo>
                <a:lnTo>
                  <a:pt x="3751" y="2654"/>
                </a:lnTo>
                <a:cubicBezTo>
                  <a:pt x="3829" y="2718"/>
                  <a:pt x="3921" y="2750"/>
                  <a:pt x="4014" y="2750"/>
                </a:cubicBezTo>
                <a:cubicBezTo>
                  <a:pt x="4088" y="2750"/>
                  <a:pt x="4163" y="2729"/>
                  <a:pt x="4231" y="2688"/>
                </a:cubicBezTo>
                <a:cubicBezTo>
                  <a:pt x="4722" y="2374"/>
                  <a:pt x="5246" y="2149"/>
                  <a:pt x="5807" y="2034"/>
                </a:cubicBezTo>
                <a:cubicBezTo>
                  <a:pt x="5984" y="1987"/>
                  <a:pt x="6113" y="1846"/>
                  <a:pt x="6124" y="1673"/>
                </a:cubicBezTo>
                <a:lnTo>
                  <a:pt x="6194" y="806"/>
                </a:lnTo>
                <a:close/>
                <a:moveTo>
                  <a:pt x="5821" y="1"/>
                </a:moveTo>
                <a:cubicBezTo>
                  <a:pt x="5611" y="1"/>
                  <a:pt x="5434" y="152"/>
                  <a:pt x="5423" y="362"/>
                </a:cubicBezTo>
                <a:lnTo>
                  <a:pt x="5342" y="1308"/>
                </a:lnTo>
                <a:cubicBezTo>
                  <a:pt x="4895" y="1437"/>
                  <a:pt x="4463" y="1614"/>
                  <a:pt x="4054" y="1846"/>
                </a:cubicBezTo>
                <a:lnTo>
                  <a:pt x="3330" y="1226"/>
                </a:lnTo>
                <a:cubicBezTo>
                  <a:pt x="3252" y="1165"/>
                  <a:pt x="3158" y="1133"/>
                  <a:pt x="3064" y="1133"/>
                </a:cubicBezTo>
                <a:cubicBezTo>
                  <a:pt x="2961" y="1133"/>
                  <a:pt x="2859" y="1171"/>
                  <a:pt x="2780" y="1252"/>
                </a:cubicBezTo>
                <a:lnTo>
                  <a:pt x="1263" y="2781"/>
                </a:lnTo>
                <a:cubicBezTo>
                  <a:pt x="1108" y="2921"/>
                  <a:pt x="1097" y="3168"/>
                  <a:pt x="1237" y="3330"/>
                </a:cubicBezTo>
                <a:lnTo>
                  <a:pt x="1846" y="4057"/>
                </a:lnTo>
                <a:cubicBezTo>
                  <a:pt x="1624" y="4453"/>
                  <a:pt x="1437" y="4885"/>
                  <a:pt x="1319" y="5342"/>
                </a:cubicBezTo>
                <a:lnTo>
                  <a:pt x="373" y="5412"/>
                </a:lnTo>
                <a:cubicBezTo>
                  <a:pt x="163" y="5434"/>
                  <a:pt x="0" y="5611"/>
                  <a:pt x="0" y="5822"/>
                </a:cubicBezTo>
                <a:lnTo>
                  <a:pt x="0" y="7970"/>
                </a:lnTo>
                <a:cubicBezTo>
                  <a:pt x="0" y="8181"/>
                  <a:pt x="163" y="8358"/>
                  <a:pt x="373" y="8380"/>
                </a:cubicBezTo>
                <a:lnTo>
                  <a:pt x="1319" y="8450"/>
                </a:lnTo>
                <a:cubicBezTo>
                  <a:pt x="1437" y="8907"/>
                  <a:pt x="1624" y="9339"/>
                  <a:pt x="1846" y="9749"/>
                </a:cubicBezTo>
                <a:lnTo>
                  <a:pt x="1237" y="10462"/>
                </a:lnTo>
                <a:cubicBezTo>
                  <a:pt x="1097" y="10624"/>
                  <a:pt x="1108" y="10871"/>
                  <a:pt x="1263" y="11011"/>
                </a:cubicBezTo>
                <a:lnTo>
                  <a:pt x="2780" y="12543"/>
                </a:lnTo>
                <a:cubicBezTo>
                  <a:pt x="2859" y="12622"/>
                  <a:pt x="2961" y="12660"/>
                  <a:pt x="3063" y="12660"/>
                </a:cubicBezTo>
                <a:cubicBezTo>
                  <a:pt x="3157" y="12660"/>
                  <a:pt x="3252" y="12627"/>
                  <a:pt x="3330" y="12566"/>
                </a:cubicBezTo>
                <a:lnTo>
                  <a:pt x="4054" y="11946"/>
                </a:lnTo>
                <a:cubicBezTo>
                  <a:pt x="4463" y="12178"/>
                  <a:pt x="4895" y="12355"/>
                  <a:pt x="5342" y="12484"/>
                </a:cubicBezTo>
                <a:lnTo>
                  <a:pt x="5423" y="13430"/>
                </a:lnTo>
                <a:cubicBezTo>
                  <a:pt x="5434" y="13640"/>
                  <a:pt x="5611" y="13791"/>
                  <a:pt x="5821" y="13791"/>
                </a:cubicBezTo>
                <a:lnTo>
                  <a:pt x="7981" y="13791"/>
                </a:lnTo>
                <a:cubicBezTo>
                  <a:pt x="8192" y="13791"/>
                  <a:pt x="8368" y="13640"/>
                  <a:pt x="8380" y="13430"/>
                </a:cubicBezTo>
                <a:lnTo>
                  <a:pt x="8461" y="12484"/>
                </a:lnTo>
                <a:cubicBezTo>
                  <a:pt x="8907" y="12355"/>
                  <a:pt x="9339" y="12178"/>
                  <a:pt x="9749" y="11946"/>
                </a:cubicBezTo>
                <a:lnTo>
                  <a:pt x="10472" y="12566"/>
                </a:lnTo>
                <a:cubicBezTo>
                  <a:pt x="10551" y="12627"/>
                  <a:pt x="10645" y="12660"/>
                  <a:pt x="10740" y="12660"/>
                </a:cubicBezTo>
                <a:cubicBezTo>
                  <a:pt x="10842" y="12660"/>
                  <a:pt x="10944" y="12622"/>
                  <a:pt x="11022" y="12543"/>
                </a:cubicBezTo>
                <a:lnTo>
                  <a:pt x="12540" y="11011"/>
                </a:lnTo>
                <a:cubicBezTo>
                  <a:pt x="12694" y="10871"/>
                  <a:pt x="12706" y="10624"/>
                  <a:pt x="12565" y="10462"/>
                </a:cubicBezTo>
                <a:lnTo>
                  <a:pt x="11956" y="9749"/>
                </a:lnTo>
                <a:cubicBezTo>
                  <a:pt x="12178" y="9339"/>
                  <a:pt x="12366" y="8907"/>
                  <a:pt x="12484" y="8450"/>
                </a:cubicBezTo>
                <a:lnTo>
                  <a:pt x="13429" y="8380"/>
                </a:lnTo>
                <a:cubicBezTo>
                  <a:pt x="13640" y="8358"/>
                  <a:pt x="13802" y="8181"/>
                  <a:pt x="13802" y="7970"/>
                </a:cubicBezTo>
                <a:lnTo>
                  <a:pt x="13802" y="5822"/>
                </a:lnTo>
                <a:cubicBezTo>
                  <a:pt x="13802" y="5611"/>
                  <a:pt x="13640" y="5434"/>
                  <a:pt x="13429" y="5412"/>
                </a:cubicBezTo>
                <a:lnTo>
                  <a:pt x="12484" y="5342"/>
                </a:lnTo>
                <a:cubicBezTo>
                  <a:pt x="12366" y="4899"/>
                  <a:pt x="12189" y="4478"/>
                  <a:pt x="11968" y="4068"/>
                </a:cubicBezTo>
                <a:lnTo>
                  <a:pt x="13547" y="2489"/>
                </a:lnTo>
                <a:cubicBezTo>
                  <a:pt x="13780" y="2256"/>
                  <a:pt x="13662" y="1858"/>
                  <a:pt x="13337" y="1799"/>
                </a:cubicBezTo>
                <a:lnTo>
                  <a:pt x="12203" y="1588"/>
                </a:lnTo>
                <a:lnTo>
                  <a:pt x="11993" y="455"/>
                </a:lnTo>
                <a:cubicBezTo>
                  <a:pt x="11955" y="252"/>
                  <a:pt x="11774" y="131"/>
                  <a:pt x="11592" y="131"/>
                </a:cubicBezTo>
                <a:cubicBezTo>
                  <a:pt x="11492" y="131"/>
                  <a:pt x="11392" y="166"/>
                  <a:pt x="11314" y="245"/>
                </a:cubicBezTo>
                <a:lnTo>
                  <a:pt x="9723" y="1835"/>
                </a:lnTo>
                <a:cubicBezTo>
                  <a:pt x="9328" y="1614"/>
                  <a:pt x="8907" y="1437"/>
                  <a:pt x="8461" y="1308"/>
                </a:cubicBezTo>
                <a:lnTo>
                  <a:pt x="8380" y="362"/>
                </a:lnTo>
                <a:cubicBezTo>
                  <a:pt x="8368" y="152"/>
                  <a:pt x="8192" y="1"/>
                  <a:pt x="79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9" name="Google Shape;939;p48"/>
          <p:cNvSpPr/>
          <p:nvPr/>
        </p:nvSpPr>
        <p:spPr>
          <a:xfrm>
            <a:off x="1438450" y="1267700"/>
            <a:ext cx="345150" cy="344900"/>
          </a:xfrm>
          <a:custGeom>
            <a:avLst/>
            <a:gdLst/>
            <a:ahLst/>
            <a:cxnLst/>
            <a:rect l="l" t="t" r="r" b="b"/>
            <a:pathLst>
              <a:path w="13806" h="13796" extrusionOk="0">
                <a:moveTo>
                  <a:pt x="2561" y="880"/>
                </a:moveTo>
                <a:lnTo>
                  <a:pt x="3964" y="1747"/>
                </a:lnTo>
                <a:lnTo>
                  <a:pt x="2561" y="2622"/>
                </a:lnTo>
                <a:lnTo>
                  <a:pt x="1170" y="1747"/>
                </a:lnTo>
                <a:lnTo>
                  <a:pt x="2561" y="880"/>
                </a:lnTo>
                <a:close/>
                <a:moveTo>
                  <a:pt x="11247" y="880"/>
                </a:moveTo>
                <a:lnTo>
                  <a:pt x="12638" y="1747"/>
                </a:lnTo>
                <a:lnTo>
                  <a:pt x="11247" y="2622"/>
                </a:lnTo>
                <a:lnTo>
                  <a:pt x="9855" y="1747"/>
                </a:lnTo>
                <a:lnTo>
                  <a:pt x="11247" y="880"/>
                </a:lnTo>
                <a:close/>
                <a:moveTo>
                  <a:pt x="808" y="2482"/>
                </a:moveTo>
                <a:lnTo>
                  <a:pt x="2152" y="3323"/>
                </a:lnTo>
                <a:lnTo>
                  <a:pt x="2152" y="5065"/>
                </a:lnTo>
                <a:lnTo>
                  <a:pt x="808" y="4224"/>
                </a:lnTo>
                <a:lnTo>
                  <a:pt x="808" y="2482"/>
                </a:lnTo>
                <a:close/>
                <a:moveTo>
                  <a:pt x="4315" y="2482"/>
                </a:moveTo>
                <a:lnTo>
                  <a:pt x="4315" y="4224"/>
                </a:lnTo>
                <a:lnTo>
                  <a:pt x="2971" y="5065"/>
                </a:lnTo>
                <a:lnTo>
                  <a:pt x="2971" y="3323"/>
                </a:lnTo>
                <a:lnTo>
                  <a:pt x="4315" y="2482"/>
                </a:lnTo>
                <a:close/>
                <a:moveTo>
                  <a:pt x="9493" y="2482"/>
                </a:moveTo>
                <a:lnTo>
                  <a:pt x="10837" y="3323"/>
                </a:lnTo>
                <a:lnTo>
                  <a:pt x="10837" y="5065"/>
                </a:lnTo>
                <a:lnTo>
                  <a:pt x="9493" y="4224"/>
                </a:lnTo>
                <a:lnTo>
                  <a:pt x="9493" y="2482"/>
                </a:lnTo>
                <a:close/>
                <a:moveTo>
                  <a:pt x="13000" y="2482"/>
                </a:moveTo>
                <a:lnTo>
                  <a:pt x="13000" y="4224"/>
                </a:lnTo>
                <a:lnTo>
                  <a:pt x="11642" y="5065"/>
                </a:lnTo>
                <a:lnTo>
                  <a:pt x="11642" y="3323"/>
                </a:lnTo>
                <a:lnTo>
                  <a:pt x="13000" y="2482"/>
                </a:lnTo>
                <a:close/>
                <a:moveTo>
                  <a:pt x="2561" y="8479"/>
                </a:moveTo>
                <a:lnTo>
                  <a:pt x="3964" y="9355"/>
                </a:lnTo>
                <a:lnTo>
                  <a:pt x="2561" y="10219"/>
                </a:lnTo>
                <a:lnTo>
                  <a:pt x="1170" y="9355"/>
                </a:lnTo>
                <a:lnTo>
                  <a:pt x="2561" y="8479"/>
                </a:lnTo>
                <a:close/>
                <a:moveTo>
                  <a:pt x="11247" y="8479"/>
                </a:moveTo>
                <a:lnTo>
                  <a:pt x="12638" y="9355"/>
                </a:lnTo>
                <a:lnTo>
                  <a:pt x="11247" y="10219"/>
                </a:lnTo>
                <a:lnTo>
                  <a:pt x="9855" y="9355"/>
                </a:lnTo>
                <a:lnTo>
                  <a:pt x="11247" y="8479"/>
                </a:lnTo>
                <a:close/>
                <a:moveTo>
                  <a:pt x="8685" y="2961"/>
                </a:moveTo>
                <a:lnTo>
                  <a:pt x="8685" y="4445"/>
                </a:lnTo>
                <a:cubicBezTo>
                  <a:pt x="8685" y="4586"/>
                  <a:pt x="8756" y="4715"/>
                  <a:pt x="8873" y="4785"/>
                </a:cubicBezTo>
                <a:lnTo>
                  <a:pt x="10837" y="6025"/>
                </a:lnTo>
                <a:lnTo>
                  <a:pt x="10837" y="7778"/>
                </a:lnTo>
                <a:lnTo>
                  <a:pt x="8873" y="9015"/>
                </a:lnTo>
                <a:cubicBezTo>
                  <a:pt x="8756" y="9085"/>
                  <a:pt x="8685" y="9214"/>
                  <a:pt x="8685" y="9355"/>
                </a:cubicBezTo>
                <a:lnTo>
                  <a:pt x="8685" y="10839"/>
                </a:lnTo>
                <a:lnTo>
                  <a:pt x="5120" y="10839"/>
                </a:lnTo>
                <a:lnTo>
                  <a:pt x="5120" y="9355"/>
                </a:lnTo>
                <a:cubicBezTo>
                  <a:pt x="5120" y="9214"/>
                  <a:pt x="5050" y="9085"/>
                  <a:pt x="4935" y="9015"/>
                </a:cubicBezTo>
                <a:lnTo>
                  <a:pt x="2971" y="7778"/>
                </a:lnTo>
                <a:lnTo>
                  <a:pt x="2971" y="6025"/>
                </a:lnTo>
                <a:lnTo>
                  <a:pt x="4935" y="4785"/>
                </a:lnTo>
                <a:cubicBezTo>
                  <a:pt x="5050" y="4715"/>
                  <a:pt x="5120" y="4586"/>
                  <a:pt x="5120" y="4445"/>
                </a:cubicBezTo>
                <a:lnTo>
                  <a:pt x="5120" y="2961"/>
                </a:lnTo>
                <a:close/>
                <a:moveTo>
                  <a:pt x="808" y="10078"/>
                </a:moveTo>
                <a:lnTo>
                  <a:pt x="2152" y="10920"/>
                </a:lnTo>
                <a:lnTo>
                  <a:pt x="2152" y="12662"/>
                </a:lnTo>
                <a:lnTo>
                  <a:pt x="808" y="11821"/>
                </a:lnTo>
                <a:lnTo>
                  <a:pt x="808" y="10078"/>
                </a:lnTo>
                <a:close/>
                <a:moveTo>
                  <a:pt x="4315" y="10078"/>
                </a:moveTo>
                <a:lnTo>
                  <a:pt x="4315" y="11821"/>
                </a:lnTo>
                <a:lnTo>
                  <a:pt x="2971" y="12662"/>
                </a:lnTo>
                <a:lnTo>
                  <a:pt x="2971" y="10920"/>
                </a:lnTo>
                <a:lnTo>
                  <a:pt x="4315" y="10078"/>
                </a:lnTo>
                <a:close/>
                <a:moveTo>
                  <a:pt x="9493" y="10078"/>
                </a:moveTo>
                <a:lnTo>
                  <a:pt x="10837" y="10920"/>
                </a:lnTo>
                <a:lnTo>
                  <a:pt x="10837" y="12662"/>
                </a:lnTo>
                <a:lnTo>
                  <a:pt x="9493" y="11821"/>
                </a:lnTo>
                <a:lnTo>
                  <a:pt x="9493" y="10078"/>
                </a:lnTo>
                <a:close/>
                <a:moveTo>
                  <a:pt x="13000" y="10078"/>
                </a:moveTo>
                <a:lnTo>
                  <a:pt x="13000" y="11821"/>
                </a:lnTo>
                <a:lnTo>
                  <a:pt x="11642" y="12662"/>
                </a:lnTo>
                <a:lnTo>
                  <a:pt x="11642" y="10920"/>
                </a:lnTo>
                <a:lnTo>
                  <a:pt x="13000" y="10078"/>
                </a:lnTo>
                <a:close/>
                <a:moveTo>
                  <a:pt x="2561" y="0"/>
                </a:moveTo>
                <a:cubicBezTo>
                  <a:pt x="2489" y="0"/>
                  <a:pt x="2416" y="21"/>
                  <a:pt x="2351" y="63"/>
                </a:cubicBezTo>
                <a:lnTo>
                  <a:pt x="188" y="1407"/>
                </a:lnTo>
                <a:cubicBezTo>
                  <a:pt x="70" y="1477"/>
                  <a:pt x="0" y="1618"/>
                  <a:pt x="0" y="1747"/>
                </a:cubicBezTo>
                <a:lnTo>
                  <a:pt x="0" y="4445"/>
                </a:lnTo>
                <a:cubicBezTo>
                  <a:pt x="0" y="4586"/>
                  <a:pt x="70" y="4715"/>
                  <a:pt x="188" y="4785"/>
                </a:cubicBezTo>
                <a:lnTo>
                  <a:pt x="2152" y="6025"/>
                </a:lnTo>
                <a:lnTo>
                  <a:pt x="2152" y="7778"/>
                </a:lnTo>
                <a:lnTo>
                  <a:pt x="188" y="9015"/>
                </a:lnTo>
                <a:cubicBezTo>
                  <a:pt x="70" y="9085"/>
                  <a:pt x="0" y="9214"/>
                  <a:pt x="0" y="9355"/>
                </a:cubicBezTo>
                <a:lnTo>
                  <a:pt x="0" y="12056"/>
                </a:lnTo>
                <a:cubicBezTo>
                  <a:pt x="0" y="12182"/>
                  <a:pt x="70" y="12323"/>
                  <a:pt x="188" y="12393"/>
                </a:cubicBezTo>
                <a:lnTo>
                  <a:pt x="2351" y="13739"/>
                </a:lnTo>
                <a:cubicBezTo>
                  <a:pt x="2410" y="13784"/>
                  <a:pt x="2491" y="13795"/>
                  <a:pt x="2561" y="13795"/>
                </a:cubicBezTo>
                <a:cubicBezTo>
                  <a:pt x="2632" y="13795"/>
                  <a:pt x="2713" y="13784"/>
                  <a:pt x="2772" y="13739"/>
                </a:cubicBezTo>
                <a:lnTo>
                  <a:pt x="4935" y="12393"/>
                </a:lnTo>
                <a:cubicBezTo>
                  <a:pt x="5050" y="12323"/>
                  <a:pt x="5120" y="12182"/>
                  <a:pt x="5120" y="12056"/>
                </a:cubicBezTo>
                <a:lnTo>
                  <a:pt x="5120" y="11647"/>
                </a:lnTo>
                <a:lnTo>
                  <a:pt x="8685" y="11647"/>
                </a:lnTo>
                <a:lnTo>
                  <a:pt x="8685" y="12056"/>
                </a:lnTo>
                <a:cubicBezTo>
                  <a:pt x="8685" y="12182"/>
                  <a:pt x="8756" y="12323"/>
                  <a:pt x="8873" y="12393"/>
                </a:cubicBezTo>
                <a:lnTo>
                  <a:pt x="11025" y="13739"/>
                </a:lnTo>
                <a:cubicBezTo>
                  <a:pt x="11095" y="13784"/>
                  <a:pt x="11165" y="13795"/>
                  <a:pt x="11247" y="13795"/>
                </a:cubicBezTo>
                <a:cubicBezTo>
                  <a:pt x="11317" y="13795"/>
                  <a:pt x="11387" y="13784"/>
                  <a:pt x="11457" y="13739"/>
                </a:cubicBezTo>
                <a:lnTo>
                  <a:pt x="13620" y="12393"/>
                </a:lnTo>
                <a:cubicBezTo>
                  <a:pt x="13735" y="12323"/>
                  <a:pt x="13805" y="12182"/>
                  <a:pt x="13805" y="12056"/>
                </a:cubicBezTo>
                <a:lnTo>
                  <a:pt x="13805" y="9355"/>
                </a:lnTo>
                <a:cubicBezTo>
                  <a:pt x="13805" y="9214"/>
                  <a:pt x="13735" y="9085"/>
                  <a:pt x="13620" y="9015"/>
                </a:cubicBezTo>
                <a:lnTo>
                  <a:pt x="11642" y="7778"/>
                </a:lnTo>
                <a:lnTo>
                  <a:pt x="11642" y="6025"/>
                </a:lnTo>
                <a:lnTo>
                  <a:pt x="13620" y="4785"/>
                </a:lnTo>
                <a:cubicBezTo>
                  <a:pt x="13735" y="4715"/>
                  <a:pt x="13805" y="4586"/>
                  <a:pt x="13805" y="4445"/>
                </a:cubicBezTo>
                <a:lnTo>
                  <a:pt x="13805" y="1747"/>
                </a:lnTo>
                <a:cubicBezTo>
                  <a:pt x="13805" y="1618"/>
                  <a:pt x="13735" y="1477"/>
                  <a:pt x="13620" y="1407"/>
                </a:cubicBezTo>
                <a:lnTo>
                  <a:pt x="11457" y="63"/>
                </a:lnTo>
                <a:cubicBezTo>
                  <a:pt x="11393" y="21"/>
                  <a:pt x="11320" y="0"/>
                  <a:pt x="11245" y="0"/>
                </a:cubicBezTo>
                <a:cubicBezTo>
                  <a:pt x="11171" y="0"/>
                  <a:pt x="11095" y="21"/>
                  <a:pt x="11025" y="63"/>
                </a:cubicBezTo>
                <a:lnTo>
                  <a:pt x="8873" y="1407"/>
                </a:lnTo>
                <a:cubicBezTo>
                  <a:pt x="8756" y="1477"/>
                  <a:pt x="8685" y="1618"/>
                  <a:pt x="8685" y="1747"/>
                </a:cubicBezTo>
                <a:lnTo>
                  <a:pt x="8685" y="2153"/>
                </a:lnTo>
                <a:lnTo>
                  <a:pt x="5120" y="2153"/>
                </a:lnTo>
                <a:lnTo>
                  <a:pt x="5120" y="1747"/>
                </a:lnTo>
                <a:cubicBezTo>
                  <a:pt x="5120" y="1618"/>
                  <a:pt x="5050" y="1477"/>
                  <a:pt x="4935" y="1407"/>
                </a:cubicBezTo>
                <a:lnTo>
                  <a:pt x="2772" y="63"/>
                </a:lnTo>
                <a:cubicBezTo>
                  <a:pt x="2707" y="21"/>
                  <a:pt x="2634" y="0"/>
                  <a:pt x="2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940" name="Google Shape;940;p48"/>
          <p:cNvGrpSpPr/>
          <p:nvPr/>
        </p:nvGrpSpPr>
        <p:grpSpPr>
          <a:xfrm>
            <a:off x="3401588" y="1267700"/>
            <a:ext cx="346550" cy="344900"/>
            <a:chOff x="3239763" y="2681150"/>
            <a:chExt cx="346550" cy="344900"/>
          </a:xfrm>
        </p:grpSpPr>
        <p:sp>
          <p:nvSpPr>
            <p:cNvPr id="941" name="Google Shape;941;p48"/>
            <p:cNvSpPr/>
            <p:nvPr/>
          </p:nvSpPr>
          <p:spPr>
            <a:xfrm>
              <a:off x="3344688" y="2763625"/>
              <a:ext cx="136775" cy="43900"/>
            </a:xfrm>
            <a:custGeom>
              <a:avLst/>
              <a:gdLst/>
              <a:ahLst/>
              <a:cxnLst/>
              <a:rect l="l" t="t" r="r" b="b"/>
              <a:pathLst>
                <a:path w="5471" h="1756" extrusionOk="0">
                  <a:moveTo>
                    <a:pt x="2738" y="1"/>
                  </a:moveTo>
                  <a:cubicBezTo>
                    <a:pt x="1808" y="1"/>
                    <a:pt x="876" y="354"/>
                    <a:pt x="163" y="1061"/>
                  </a:cubicBezTo>
                  <a:cubicBezTo>
                    <a:pt x="0" y="1224"/>
                    <a:pt x="0" y="1482"/>
                    <a:pt x="163" y="1633"/>
                  </a:cubicBezTo>
                  <a:cubicBezTo>
                    <a:pt x="245" y="1715"/>
                    <a:pt x="347" y="1755"/>
                    <a:pt x="449" y="1755"/>
                  </a:cubicBezTo>
                  <a:cubicBezTo>
                    <a:pt x="552" y="1755"/>
                    <a:pt x="654" y="1715"/>
                    <a:pt x="735" y="1633"/>
                  </a:cubicBezTo>
                  <a:cubicBezTo>
                    <a:pt x="1291" y="1083"/>
                    <a:pt x="2015" y="809"/>
                    <a:pt x="2738" y="809"/>
                  </a:cubicBezTo>
                  <a:cubicBezTo>
                    <a:pt x="3462" y="809"/>
                    <a:pt x="4183" y="1083"/>
                    <a:pt x="4733" y="1633"/>
                  </a:cubicBezTo>
                  <a:cubicBezTo>
                    <a:pt x="4814" y="1715"/>
                    <a:pt x="4920" y="1755"/>
                    <a:pt x="5023" y="1755"/>
                  </a:cubicBezTo>
                  <a:cubicBezTo>
                    <a:pt x="5127" y="1755"/>
                    <a:pt x="5230" y="1715"/>
                    <a:pt x="5305" y="1633"/>
                  </a:cubicBezTo>
                  <a:cubicBezTo>
                    <a:pt x="5471" y="1482"/>
                    <a:pt x="5471" y="1224"/>
                    <a:pt x="5305" y="1061"/>
                  </a:cubicBezTo>
                  <a:cubicBezTo>
                    <a:pt x="4598" y="354"/>
                    <a:pt x="3669" y="1"/>
                    <a:pt x="27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2" name="Google Shape;942;p48"/>
            <p:cNvSpPr/>
            <p:nvPr/>
          </p:nvSpPr>
          <p:spPr>
            <a:xfrm>
              <a:off x="3373313" y="2804075"/>
              <a:ext cx="79475" cy="32100"/>
            </a:xfrm>
            <a:custGeom>
              <a:avLst/>
              <a:gdLst/>
              <a:ahLst/>
              <a:cxnLst/>
              <a:rect l="l" t="t" r="r" b="b"/>
              <a:pathLst>
                <a:path w="3179" h="1284" extrusionOk="0">
                  <a:moveTo>
                    <a:pt x="1591" y="1"/>
                  </a:moveTo>
                  <a:cubicBezTo>
                    <a:pt x="1072" y="1"/>
                    <a:pt x="554" y="196"/>
                    <a:pt x="163" y="588"/>
                  </a:cubicBezTo>
                  <a:cubicBezTo>
                    <a:pt x="0" y="753"/>
                    <a:pt x="0" y="997"/>
                    <a:pt x="163" y="1160"/>
                  </a:cubicBezTo>
                  <a:cubicBezTo>
                    <a:pt x="238" y="1243"/>
                    <a:pt x="341" y="1284"/>
                    <a:pt x="445" y="1284"/>
                  </a:cubicBezTo>
                  <a:cubicBezTo>
                    <a:pt x="548" y="1284"/>
                    <a:pt x="654" y="1243"/>
                    <a:pt x="735" y="1160"/>
                  </a:cubicBezTo>
                  <a:cubicBezTo>
                    <a:pt x="969" y="927"/>
                    <a:pt x="1279" y="811"/>
                    <a:pt x="1591" y="811"/>
                  </a:cubicBezTo>
                  <a:cubicBezTo>
                    <a:pt x="1902" y="811"/>
                    <a:pt x="2215" y="927"/>
                    <a:pt x="2455" y="1160"/>
                  </a:cubicBezTo>
                  <a:cubicBezTo>
                    <a:pt x="2530" y="1243"/>
                    <a:pt x="2633" y="1284"/>
                    <a:pt x="2737" y="1284"/>
                  </a:cubicBezTo>
                  <a:cubicBezTo>
                    <a:pt x="2840" y="1284"/>
                    <a:pt x="2946" y="1243"/>
                    <a:pt x="3027" y="1160"/>
                  </a:cubicBezTo>
                  <a:cubicBezTo>
                    <a:pt x="3178" y="997"/>
                    <a:pt x="3178" y="753"/>
                    <a:pt x="3027" y="588"/>
                  </a:cubicBezTo>
                  <a:cubicBezTo>
                    <a:pt x="2630" y="196"/>
                    <a:pt x="2110" y="1"/>
                    <a:pt x="1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3" name="Google Shape;943;p48"/>
            <p:cNvSpPr/>
            <p:nvPr/>
          </p:nvSpPr>
          <p:spPr>
            <a:xfrm>
              <a:off x="3403113" y="2844500"/>
              <a:ext cx="20150" cy="20150"/>
            </a:xfrm>
            <a:custGeom>
              <a:avLst/>
              <a:gdLst/>
              <a:ahLst/>
              <a:cxnLst/>
              <a:rect l="l" t="t" r="r" b="b"/>
              <a:pathLst>
                <a:path w="806" h="806" extrusionOk="0">
                  <a:moveTo>
                    <a:pt x="399" y="0"/>
                  </a:moveTo>
                  <a:cubicBezTo>
                    <a:pt x="174" y="0"/>
                    <a:pt x="0" y="174"/>
                    <a:pt x="0" y="398"/>
                  </a:cubicBezTo>
                  <a:cubicBezTo>
                    <a:pt x="0" y="631"/>
                    <a:pt x="174" y="805"/>
                    <a:pt x="399" y="805"/>
                  </a:cubicBezTo>
                  <a:cubicBezTo>
                    <a:pt x="620" y="805"/>
                    <a:pt x="805" y="631"/>
                    <a:pt x="805" y="398"/>
                  </a:cubicBezTo>
                  <a:cubicBezTo>
                    <a:pt x="805" y="174"/>
                    <a:pt x="620" y="0"/>
                    <a:pt x="3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4" name="Google Shape;944;p48"/>
            <p:cNvSpPr/>
            <p:nvPr/>
          </p:nvSpPr>
          <p:spPr>
            <a:xfrm>
              <a:off x="3239763" y="2681150"/>
              <a:ext cx="346550" cy="344900"/>
            </a:xfrm>
            <a:custGeom>
              <a:avLst/>
              <a:gdLst/>
              <a:ahLst/>
              <a:cxnLst/>
              <a:rect l="l" t="t" r="r" b="b"/>
              <a:pathLst>
                <a:path w="13862" h="13796" extrusionOk="0">
                  <a:moveTo>
                    <a:pt x="6394" y="806"/>
                  </a:moveTo>
                  <a:cubicBezTo>
                    <a:pt x="7143" y="806"/>
                    <a:pt x="7844" y="1041"/>
                    <a:pt x="8428" y="1485"/>
                  </a:cubicBezTo>
                  <a:cubicBezTo>
                    <a:pt x="8240" y="1602"/>
                    <a:pt x="8066" y="1743"/>
                    <a:pt x="7900" y="1905"/>
                  </a:cubicBezTo>
                  <a:cubicBezTo>
                    <a:pt x="7738" y="2057"/>
                    <a:pt x="7738" y="2315"/>
                    <a:pt x="7900" y="2478"/>
                  </a:cubicBezTo>
                  <a:cubicBezTo>
                    <a:pt x="7978" y="2553"/>
                    <a:pt x="8080" y="2591"/>
                    <a:pt x="8184" y="2591"/>
                  </a:cubicBezTo>
                  <a:cubicBezTo>
                    <a:pt x="8288" y="2591"/>
                    <a:pt x="8393" y="2553"/>
                    <a:pt x="8476" y="2478"/>
                  </a:cubicBezTo>
                  <a:cubicBezTo>
                    <a:pt x="8697" y="2245"/>
                    <a:pt x="8989" y="2079"/>
                    <a:pt x="9269" y="1987"/>
                  </a:cubicBezTo>
                  <a:cubicBezTo>
                    <a:pt x="9480" y="1917"/>
                    <a:pt x="9694" y="1883"/>
                    <a:pt x="9906" y="1883"/>
                  </a:cubicBezTo>
                  <a:cubicBezTo>
                    <a:pt x="10434" y="1883"/>
                    <a:pt x="10943" y="2093"/>
                    <a:pt x="11326" y="2478"/>
                  </a:cubicBezTo>
                  <a:cubicBezTo>
                    <a:pt x="11817" y="2969"/>
                    <a:pt x="12016" y="3659"/>
                    <a:pt x="11876" y="4338"/>
                  </a:cubicBezTo>
                  <a:cubicBezTo>
                    <a:pt x="11794" y="4699"/>
                    <a:pt x="11606" y="5061"/>
                    <a:pt x="11326" y="5331"/>
                  </a:cubicBezTo>
                  <a:cubicBezTo>
                    <a:pt x="11174" y="5493"/>
                    <a:pt x="11174" y="5751"/>
                    <a:pt x="11326" y="5903"/>
                  </a:cubicBezTo>
                  <a:cubicBezTo>
                    <a:pt x="11407" y="5984"/>
                    <a:pt x="11514" y="6021"/>
                    <a:pt x="11618" y="6021"/>
                  </a:cubicBezTo>
                  <a:cubicBezTo>
                    <a:pt x="11724" y="6021"/>
                    <a:pt x="11817" y="5984"/>
                    <a:pt x="11898" y="5903"/>
                  </a:cubicBezTo>
                  <a:cubicBezTo>
                    <a:pt x="12145" y="5656"/>
                    <a:pt x="12344" y="5376"/>
                    <a:pt x="12473" y="5084"/>
                  </a:cubicBezTo>
                  <a:cubicBezTo>
                    <a:pt x="12810" y="5401"/>
                    <a:pt x="12998" y="5855"/>
                    <a:pt x="12998" y="6335"/>
                  </a:cubicBezTo>
                  <a:cubicBezTo>
                    <a:pt x="12998" y="7294"/>
                    <a:pt x="12215" y="8077"/>
                    <a:pt x="11244" y="8077"/>
                  </a:cubicBezTo>
                  <a:lnTo>
                    <a:pt x="2618" y="8077"/>
                  </a:lnTo>
                  <a:cubicBezTo>
                    <a:pt x="1647" y="8077"/>
                    <a:pt x="865" y="7294"/>
                    <a:pt x="865" y="6335"/>
                  </a:cubicBezTo>
                  <a:cubicBezTo>
                    <a:pt x="865" y="5493"/>
                    <a:pt x="1462" y="4792"/>
                    <a:pt x="2245" y="4618"/>
                  </a:cubicBezTo>
                  <a:cubicBezTo>
                    <a:pt x="2279" y="5002"/>
                    <a:pt x="2374" y="5364"/>
                    <a:pt x="2514" y="5726"/>
                  </a:cubicBezTo>
                  <a:cubicBezTo>
                    <a:pt x="2576" y="5886"/>
                    <a:pt x="2725" y="5979"/>
                    <a:pt x="2886" y="5979"/>
                  </a:cubicBezTo>
                  <a:cubicBezTo>
                    <a:pt x="2936" y="5979"/>
                    <a:pt x="2988" y="5970"/>
                    <a:pt x="3039" y="5951"/>
                  </a:cubicBezTo>
                  <a:cubicBezTo>
                    <a:pt x="3249" y="5866"/>
                    <a:pt x="3342" y="5634"/>
                    <a:pt x="3260" y="5423"/>
                  </a:cubicBezTo>
                  <a:cubicBezTo>
                    <a:pt x="3109" y="5025"/>
                    <a:pt x="3028" y="4604"/>
                    <a:pt x="3028" y="4172"/>
                  </a:cubicBezTo>
                  <a:cubicBezTo>
                    <a:pt x="3028" y="2315"/>
                    <a:pt x="4534" y="806"/>
                    <a:pt x="6394" y="806"/>
                  </a:cubicBezTo>
                  <a:close/>
                  <a:moveTo>
                    <a:pt x="2618" y="12178"/>
                  </a:moveTo>
                  <a:cubicBezTo>
                    <a:pt x="2840" y="12178"/>
                    <a:pt x="3028" y="12366"/>
                    <a:pt x="3028" y="12588"/>
                  </a:cubicBezTo>
                  <a:cubicBezTo>
                    <a:pt x="3028" y="12810"/>
                    <a:pt x="2840" y="12986"/>
                    <a:pt x="2618" y="12986"/>
                  </a:cubicBezTo>
                  <a:cubicBezTo>
                    <a:pt x="2396" y="12986"/>
                    <a:pt x="2220" y="12810"/>
                    <a:pt x="2220" y="12588"/>
                  </a:cubicBezTo>
                  <a:cubicBezTo>
                    <a:pt x="2220" y="12366"/>
                    <a:pt x="2396" y="12178"/>
                    <a:pt x="2618" y="12178"/>
                  </a:cubicBezTo>
                  <a:close/>
                  <a:moveTo>
                    <a:pt x="6933" y="12178"/>
                  </a:moveTo>
                  <a:cubicBezTo>
                    <a:pt x="7154" y="12178"/>
                    <a:pt x="7339" y="12366"/>
                    <a:pt x="7339" y="12588"/>
                  </a:cubicBezTo>
                  <a:cubicBezTo>
                    <a:pt x="7339" y="12810"/>
                    <a:pt x="7154" y="12986"/>
                    <a:pt x="6933" y="12986"/>
                  </a:cubicBezTo>
                  <a:cubicBezTo>
                    <a:pt x="6708" y="12986"/>
                    <a:pt x="6534" y="12810"/>
                    <a:pt x="6534" y="12588"/>
                  </a:cubicBezTo>
                  <a:cubicBezTo>
                    <a:pt x="6534" y="12366"/>
                    <a:pt x="6708" y="12178"/>
                    <a:pt x="6933" y="12178"/>
                  </a:cubicBezTo>
                  <a:close/>
                  <a:moveTo>
                    <a:pt x="11244" y="12178"/>
                  </a:moveTo>
                  <a:cubicBezTo>
                    <a:pt x="11466" y="12178"/>
                    <a:pt x="11654" y="12366"/>
                    <a:pt x="11654" y="12588"/>
                  </a:cubicBezTo>
                  <a:cubicBezTo>
                    <a:pt x="11654" y="12810"/>
                    <a:pt x="11466" y="12986"/>
                    <a:pt x="11244" y="12986"/>
                  </a:cubicBezTo>
                  <a:cubicBezTo>
                    <a:pt x="11023" y="12986"/>
                    <a:pt x="10846" y="12810"/>
                    <a:pt x="10846" y="12588"/>
                  </a:cubicBezTo>
                  <a:cubicBezTo>
                    <a:pt x="10846" y="12366"/>
                    <a:pt x="11023" y="12178"/>
                    <a:pt x="11244" y="12178"/>
                  </a:cubicBezTo>
                  <a:close/>
                  <a:moveTo>
                    <a:pt x="6383" y="1"/>
                  </a:moveTo>
                  <a:cubicBezTo>
                    <a:pt x="4220" y="1"/>
                    <a:pt x="2430" y="1647"/>
                    <a:pt x="2234" y="3762"/>
                  </a:cubicBezTo>
                  <a:lnTo>
                    <a:pt x="2208" y="3762"/>
                  </a:lnTo>
                  <a:lnTo>
                    <a:pt x="2208" y="3799"/>
                  </a:lnTo>
                  <a:cubicBezTo>
                    <a:pt x="957" y="3998"/>
                    <a:pt x="1" y="5120"/>
                    <a:pt x="60" y="6442"/>
                  </a:cubicBezTo>
                  <a:cubicBezTo>
                    <a:pt x="104" y="7785"/>
                    <a:pt x="1297" y="8896"/>
                    <a:pt x="2641" y="8896"/>
                  </a:cubicBezTo>
                  <a:lnTo>
                    <a:pt x="4091" y="8896"/>
                  </a:lnTo>
                  <a:lnTo>
                    <a:pt x="4091" y="11034"/>
                  </a:lnTo>
                  <a:lnTo>
                    <a:pt x="3308" y="11595"/>
                  </a:lnTo>
                  <a:cubicBezTo>
                    <a:pt x="3109" y="11459"/>
                    <a:pt x="2871" y="11370"/>
                    <a:pt x="2612" y="11370"/>
                  </a:cubicBezTo>
                  <a:cubicBezTo>
                    <a:pt x="2584" y="11370"/>
                    <a:pt x="2555" y="11371"/>
                    <a:pt x="2525" y="11373"/>
                  </a:cubicBezTo>
                  <a:cubicBezTo>
                    <a:pt x="1917" y="11421"/>
                    <a:pt x="1426" y="11923"/>
                    <a:pt x="1403" y="12543"/>
                  </a:cubicBezTo>
                  <a:cubicBezTo>
                    <a:pt x="1378" y="13230"/>
                    <a:pt x="1928" y="13791"/>
                    <a:pt x="2618" y="13791"/>
                  </a:cubicBezTo>
                  <a:cubicBezTo>
                    <a:pt x="3286" y="13791"/>
                    <a:pt x="3822" y="13256"/>
                    <a:pt x="3822" y="12588"/>
                  </a:cubicBezTo>
                  <a:cubicBezTo>
                    <a:pt x="3822" y="12473"/>
                    <a:pt x="3810" y="12355"/>
                    <a:pt x="3777" y="12249"/>
                  </a:cubicBezTo>
                  <a:lnTo>
                    <a:pt x="4733" y="11572"/>
                  </a:lnTo>
                  <a:cubicBezTo>
                    <a:pt x="4840" y="11491"/>
                    <a:pt x="4910" y="11373"/>
                    <a:pt x="4910" y="11233"/>
                  </a:cubicBezTo>
                  <a:lnTo>
                    <a:pt x="4910" y="8896"/>
                  </a:lnTo>
                  <a:lnTo>
                    <a:pt x="6523" y="8896"/>
                  </a:lnTo>
                  <a:lnTo>
                    <a:pt x="6523" y="11443"/>
                  </a:lnTo>
                  <a:cubicBezTo>
                    <a:pt x="6032" y="11617"/>
                    <a:pt x="5681" y="12097"/>
                    <a:pt x="5715" y="12658"/>
                  </a:cubicBezTo>
                  <a:cubicBezTo>
                    <a:pt x="5752" y="13278"/>
                    <a:pt x="6254" y="13769"/>
                    <a:pt x="6874" y="13791"/>
                  </a:cubicBezTo>
                  <a:cubicBezTo>
                    <a:pt x="6895" y="13793"/>
                    <a:pt x="6917" y="13793"/>
                    <a:pt x="6938" y="13793"/>
                  </a:cubicBezTo>
                  <a:cubicBezTo>
                    <a:pt x="7609" y="13793"/>
                    <a:pt x="8136" y="13246"/>
                    <a:pt x="8136" y="12588"/>
                  </a:cubicBezTo>
                  <a:cubicBezTo>
                    <a:pt x="8136" y="12063"/>
                    <a:pt x="7797" y="11606"/>
                    <a:pt x="7328" y="11443"/>
                  </a:cubicBezTo>
                  <a:lnTo>
                    <a:pt x="7328" y="8896"/>
                  </a:lnTo>
                  <a:lnTo>
                    <a:pt x="8952" y="8896"/>
                  </a:lnTo>
                  <a:lnTo>
                    <a:pt x="8952" y="11233"/>
                  </a:lnTo>
                  <a:cubicBezTo>
                    <a:pt x="8952" y="11373"/>
                    <a:pt x="9011" y="11491"/>
                    <a:pt x="9118" y="11572"/>
                  </a:cubicBezTo>
                  <a:lnTo>
                    <a:pt x="10075" y="12249"/>
                  </a:lnTo>
                  <a:cubicBezTo>
                    <a:pt x="10041" y="12355"/>
                    <a:pt x="10030" y="12473"/>
                    <a:pt x="10030" y="12588"/>
                  </a:cubicBezTo>
                  <a:cubicBezTo>
                    <a:pt x="10030" y="13255"/>
                    <a:pt x="10568" y="13796"/>
                    <a:pt x="11234" y="13796"/>
                  </a:cubicBezTo>
                  <a:cubicBezTo>
                    <a:pt x="11268" y="13796"/>
                    <a:pt x="11303" y="13794"/>
                    <a:pt x="11337" y="13791"/>
                  </a:cubicBezTo>
                  <a:cubicBezTo>
                    <a:pt x="11923" y="13747"/>
                    <a:pt x="12403" y="13267"/>
                    <a:pt x="12448" y="12683"/>
                  </a:cubicBezTo>
                  <a:cubicBezTo>
                    <a:pt x="12507" y="11968"/>
                    <a:pt x="11946" y="11373"/>
                    <a:pt x="11244" y="11373"/>
                  </a:cubicBezTo>
                  <a:cubicBezTo>
                    <a:pt x="10986" y="11373"/>
                    <a:pt x="10742" y="11455"/>
                    <a:pt x="10543" y="11595"/>
                  </a:cubicBezTo>
                  <a:lnTo>
                    <a:pt x="9760" y="11034"/>
                  </a:lnTo>
                  <a:lnTo>
                    <a:pt x="9760" y="8896"/>
                  </a:lnTo>
                  <a:lnTo>
                    <a:pt x="11211" y="8896"/>
                  </a:lnTo>
                  <a:cubicBezTo>
                    <a:pt x="12529" y="8896"/>
                    <a:pt x="13710" y="7819"/>
                    <a:pt x="13792" y="6498"/>
                  </a:cubicBezTo>
                  <a:cubicBezTo>
                    <a:pt x="13862" y="5600"/>
                    <a:pt x="13430" y="4733"/>
                    <a:pt x="12706" y="4231"/>
                  </a:cubicBezTo>
                  <a:cubicBezTo>
                    <a:pt x="12799" y="3367"/>
                    <a:pt x="12507" y="2514"/>
                    <a:pt x="11898" y="1905"/>
                  </a:cubicBezTo>
                  <a:cubicBezTo>
                    <a:pt x="11354" y="1362"/>
                    <a:pt x="10635" y="1071"/>
                    <a:pt x="9899" y="1071"/>
                  </a:cubicBezTo>
                  <a:cubicBezTo>
                    <a:pt x="9686" y="1071"/>
                    <a:pt x="9471" y="1095"/>
                    <a:pt x="9258" y="1145"/>
                  </a:cubicBezTo>
                  <a:cubicBezTo>
                    <a:pt x="8487" y="396"/>
                    <a:pt x="7468" y="1"/>
                    <a:pt x="6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5" name="Google Shape;945;p48"/>
            <p:cNvSpPr/>
            <p:nvPr/>
          </p:nvSpPr>
          <p:spPr>
            <a:xfrm>
              <a:off x="3471488" y="2730800"/>
              <a:ext cx="300" cy="25"/>
            </a:xfrm>
            <a:custGeom>
              <a:avLst/>
              <a:gdLst/>
              <a:ahLst/>
              <a:cxnLst/>
              <a:rect l="l" t="t" r="r" b="b"/>
              <a:pathLst>
                <a:path w="12" h="1" extrusionOk="0">
                  <a:moveTo>
                    <a:pt x="0" y="1"/>
                  </a:moveTo>
                  <a:lnTo>
                    <a:pt x="0" y="1"/>
                  </a:lnTo>
                  <a:cubicBezTo>
                    <a:pt x="0" y="1"/>
                    <a:pt x="12"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49"/>
          <p:cNvSpPr txBox="1">
            <a:spLocks noGrp="1"/>
          </p:cNvSpPr>
          <p:nvPr>
            <p:ph type="title"/>
          </p:nvPr>
        </p:nvSpPr>
        <p:spPr>
          <a:xfrm>
            <a:off x="720000" y="131275"/>
            <a:ext cx="77040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t>Bibliography</a:t>
            </a:r>
            <a:endParaRPr sz="1800" b="0">
              <a:latin typeface="Raleway Black"/>
              <a:ea typeface="Raleway Black"/>
              <a:cs typeface="Raleway Black"/>
              <a:sym typeface="Raleway Black"/>
            </a:endParaRPr>
          </a:p>
        </p:txBody>
      </p:sp>
      <p:sp>
        <p:nvSpPr>
          <p:cNvPr id="951" name="Google Shape;951;p49"/>
          <p:cNvSpPr txBox="1">
            <a:spLocks noGrp="1"/>
          </p:cNvSpPr>
          <p:nvPr>
            <p:ph type="body" idx="1"/>
          </p:nvPr>
        </p:nvSpPr>
        <p:spPr>
          <a:xfrm>
            <a:off x="720000" y="505575"/>
            <a:ext cx="8337900" cy="4067400"/>
          </a:xfrm>
          <a:prstGeom prst="rect">
            <a:avLst/>
          </a:prstGeom>
        </p:spPr>
        <p:txBody>
          <a:bodyPr spcFirstLastPara="1" wrap="square" lIns="91425" tIns="91425" rIns="91425" bIns="91425" anchor="t" anchorCtr="0">
            <a:noAutofit/>
          </a:bodyPr>
          <a:lstStyle/>
          <a:p>
            <a:pPr marL="355600" lvl="0" indent="-355600" algn="l" rtl="0">
              <a:lnSpc>
                <a:spcPct val="115000"/>
              </a:lnSpc>
              <a:spcBef>
                <a:spcPts val="0"/>
              </a:spcBef>
              <a:spcAft>
                <a:spcPts val="0"/>
              </a:spcAft>
              <a:buNone/>
            </a:pPr>
            <a:r>
              <a:rPr lang="en" sz="700">
                <a:solidFill>
                  <a:schemeClr val="lt1"/>
                </a:solidFill>
                <a:latin typeface="Times New Roman"/>
                <a:ea typeface="Times New Roman"/>
                <a:cs typeface="Times New Roman"/>
                <a:sym typeface="Times New Roman"/>
              </a:rPr>
              <a:t>Bowen, J. A., &amp; Watson, E. (2024, May 2). </a:t>
            </a:r>
            <a:r>
              <a:rPr lang="en" sz="700" i="1">
                <a:solidFill>
                  <a:schemeClr val="lt1"/>
                </a:solidFill>
                <a:latin typeface="Times New Roman"/>
                <a:ea typeface="Times New Roman"/>
                <a:cs typeface="Times New Roman"/>
                <a:sym typeface="Times New Roman"/>
              </a:rPr>
              <a:t>AI detection is a business. But should it be faculty business?</a:t>
            </a:r>
            <a:r>
              <a:rPr lang="en" sz="700">
                <a:solidFill>
                  <a:schemeClr val="lt1"/>
                </a:solidFill>
                <a:latin typeface="Times New Roman"/>
                <a:ea typeface="Times New Roman"/>
                <a:cs typeface="Times New Roman"/>
                <a:sym typeface="Times New Roman"/>
              </a:rPr>
              <a:t>. The Chronicle of Higher Education.</a:t>
            </a:r>
            <a:r>
              <a:rPr lang="en" sz="700">
                <a:solidFill>
                  <a:schemeClr val="lt1"/>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https://www.chronicle.com/article/ai-detection-is-a-business-but-should-it-be-faculty-business</a:t>
            </a:r>
            <a:r>
              <a:rPr lang="en" sz="700">
                <a:solidFill>
                  <a:schemeClr val="lt1"/>
                </a:solidFill>
                <a:latin typeface="Times New Roman"/>
                <a:ea typeface="Times New Roman"/>
                <a:cs typeface="Times New Roman"/>
                <a:sym typeface="Times New Roman"/>
              </a:rPr>
              <a:t> </a:t>
            </a:r>
            <a:endParaRPr sz="700">
              <a:solidFill>
                <a:schemeClr val="lt1"/>
              </a:solidFill>
              <a:latin typeface="Times New Roman"/>
              <a:ea typeface="Times New Roman"/>
              <a:cs typeface="Times New Roman"/>
              <a:sym typeface="Times New Roman"/>
            </a:endParaRPr>
          </a:p>
          <a:p>
            <a:pPr marL="355600" lvl="0" indent="-355600" algn="l" rtl="0">
              <a:lnSpc>
                <a:spcPct val="115000"/>
              </a:lnSpc>
              <a:spcBef>
                <a:spcPts val="0"/>
              </a:spcBef>
              <a:spcAft>
                <a:spcPts val="0"/>
              </a:spcAft>
              <a:buNone/>
            </a:pPr>
            <a:endParaRPr sz="700">
              <a:solidFill>
                <a:schemeClr val="lt1"/>
              </a:solidFill>
              <a:latin typeface="Times New Roman"/>
              <a:ea typeface="Times New Roman"/>
              <a:cs typeface="Times New Roman"/>
              <a:sym typeface="Times New Roman"/>
            </a:endParaRPr>
          </a:p>
          <a:p>
            <a:pPr marL="355600" lvl="0" indent="-355600" algn="l" rtl="0">
              <a:lnSpc>
                <a:spcPct val="115000"/>
              </a:lnSpc>
              <a:spcBef>
                <a:spcPts val="0"/>
              </a:spcBef>
              <a:spcAft>
                <a:spcPts val="0"/>
              </a:spcAft>
              <a:buNone/>
            </a:pPr>
            <a:r>
              <a:rPr lang="en" sz="700">
                <a:solidFill>
                  <a:schemeClr val="lt1"/>
                </a:solidFill>
                <a:latin typeface="Times New Roman"/>
                <a:ea typeface="Times New Roman"/>
                <a:cs typeface="Times New Roman"/>
                <a:sym typeface="Times New Roman"/>
              </a:rPr>
              <a:t>Edwards, B. (2023, July 14). </a:t>
            </a:r>
            <a:r>
              <a:rPr lang="en" sz="700" i="1">
                <a:solidFill>
                  <a:schemeClr val="lt1"/>
                </a:solidFill>
                <a:latin typeface="Times New Roman"/>
                <a:ea typeface="Times New Roman"/>
                <a:cs typeface="Times New Roman"/>
                <a:sym typeface="Times New Roman"/>
              </a:rPr>
              <a:t>Why AI writing detectors don’t work</a:t>
            </a:r>
            <a:r>
              <a:rPr lang="en" sz="700">
                <a:solidFill>
                  <a:schemeClr val="lt1"/>
                </a:solidFill>
                <a:latin typeface="Times New Roman"/>
                <a:ea typeface="Times New Roman"/>
                <a:cs typeface="Times New Roman"/>
                <a:sym typeface="Times New Roman"/>
              </a:rPr>
              <a:t>. Ars Technica.</a:t>
            </a:r>
            <a:r>
              <a:rPr lang="en" sz="700">
                <a:solidFill>
                  <a:schemeClr val="lt1"/>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https://arstechnica.com/information-technology/2023/07/why-ai-detectors-think-the-us-constitution-was-written-by-ai/</a:t>
            </a:r>
            <a:r>
              <a:rPr lang="en" sz="700">
                <a:solidFill>
                  <a:schemeClr val="lt1"/>
                </a:solidFill>
                <a:latin typeface="Times New Roman"/>
                <a:ea typeface="Times New Roman"/>
                <a:cs typeface="Times New Roman"/>
                <a:sym typeface="Times New Roman"/>
              </a:rPr>
              <a:t>  </a:t>
            </a:r>
            <a:endParaRPr sz="700">
              <a:solidFill>
                <a:schemeClr val="lt1"/>
              </a:solidFill>
              <a:latin typeface="Times New Roman"/>
              <a:ea typeface="Times New Roman"/>
              <a:cs typeface="Times New Roman"/>
              <a:sym typeface="Times New Roman"/>
            </a:endParaRPr>
          </a:p>
          <a:p>
            <a:pPr marL="355600" lvl="0" indent="-355600" algn="l" rtl="0">
              <a:lnSpc>
                <a:spcPct val="115000"/>
              </a:lnSpc>
              <a:spcBef>
                <a:spcPts val="0"/>
              </a:spcBef>
              <a:spcAft>
                <a:spcPts val="0"/>
              </a:spcAft>
              <a:buNone/>
            </a:pPr>
            <a:r>
              <a:rPr lang="en" sz="700">
                <a:solidFill>
                  <a:schemeClr val="lt1"/>
                </a:solidFill>
                <a:latin typeface="Arial"/>
                <a:ea typeface="Arial"/>
                <a:cs typeface="Arial"/>
                <a:sym typeface="Arial"/>
              </a:rPr>
              <a:t> </a:t>
            </a:r>
            <a:endParaRPr sz="700">
              <a:solidFill>
                <a:schemeClr val="lt1"/>
              </a:solidFill>
              <a:latin typeface="Arial"/>
              <a:ea typeface="Arial"/>
              <a:cs typeface="Arial"/>
              <a:sym typeface="Arial"/>
            </a:endParaRPr>
          </a:p>
          <a:p>
            <a:pPr marL="355600" lvl="0" indent="-355600" algn="l" rtl="0">
              <a:lnSpc>
                <a:spcPct val="115000"/>
              </a:lnSpc>
              <a:spcBef>
                <a:spcPts val="0"/>
              </a:spcBef>
              <a:spcAft>
                <a:spcPts val="0"/>
              </a:spcAft>
              <a:buNone/>
            </a:pPr>
            <a:r>
              <a:rPr lang="en" sz="700">
                <a:solidFill>
                  <a:schemeClr val="lt1"/>
                </a:solidFill>
                <a:latin typeface="Times New Roman"/>
                <a:ea typeface="Times New Roman"/>
                <a:cs typeface="Times New Roman"/>
                <a:sym typeface="Times New Roman"/>
              </a:rPr>
              <a:t>Elkhatat, A. M., Elsaid,K., &amp; Almeer, S. (2023). Evaluating the efficacy of AI content detection tools in differentiating between human and AI-generated text. </a:t>
            </a:r>
            <a:r>
              <a:rPr lang="en" sz="700" i="1">
                <a:solidFill>
                  <a:schemeClr val="lt1"/>
                </a:solidFill>
                <a:latin typeface="Times New Roman"/>
                <a:ea typeface="Times New Roman"/>
                <a:cs typeface="Times New Roman"/>
                <a:sym typeface="Times New Roman"/>
              </a:rPr>
              <a:t>International Journal for Educational Integrity</a:t>
            </a:r>
            <a:r>
              <a:rPr lang="en" sz="700">
                <a:solidFill>
                  <a:schemeClr val="lt1"/>
                </a:solidFill>
                <a:latin typeface="Times New Roman"/>
                <a:ea typeface="Times New Roman"/>
                <a:cs typeface="Times New Roman"/>
                <a:sym typeface="Times New Roman"/>
              </a:rPr>
              <a:t>, </a:t>
            </a:r>
            <a:r>
              <a:rPr lang="en" sz="700" i="1">
                <a:solidFill>
                  <a:schemeClr val="lt1"/>
                </a:solidFill>
                <a:latin typeface="Times New Roman"/>
                <a:ea typeface="Times New Roman"/>
                <a:cs typeface="Times New Roman"/>
                <a:sym typeface="Times New Roman"/>
              </a:rPr>
              <a:t>19</a:t>
            </a:r>
            <a:r>
              <a:rPr lang="en" sz="700">
                <a:solidFill>
                  <a:schemeClr val="lt1"/>
                </a:solidFill>
                <a:latin typeface="Times New Roman"/>
                <a:ea typeface="Times New Roman"/>
                <a:cs typeface="Times New Roman"/>
                <a:sym typeface="Times New Roman"/>
              </a:rPr>
              <a:t>(1), 17. </a:t>
            </a:r>
            <a:endParaRPr sz="7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00">
              <a:solidFill>
                <a:schemeClr val="lt1"/>
              </a:solidFill>
              <a:latin typeface="Times New Roman"/>
              <a:ea typeface="Times New Roman"/>
              <a:cs typeface="Times New Roman"/>
              <a:sym typeface="Times New Roman"/>
            </a:endParaRPr>
          </a:p>
          <a:p>
            <a:pPr marL="355600" lvl="0" indent="-355600" algn="l" rtl="0">
              <a:lnSpc>
                <a:spcPct val="115000"/>
              </a:lnSpc>
              <a:spcBef>
                <a:spcPts val="0"/>
              </a:spcBef>
              <a:spcAft>
                <a:spcPts val="0"/>
              </a:spcAft>
              <a:buNone/>
            </a:pPr>
            <a:r>
              <a:rPr lang="en" sz="700">
                <a:solidFill>
                  <a:schemeClr val="lt1"/>
                </a:solidFill>
                <a:latin typeface="Times New Roman"/>
                <a:ea typeface="Times New Roman"/>
                <a:cs typeface="Times New Roman"/>
                <a:sym typeface="Times New Roman"/>
              </a:rPr>
              <a:t>Illinois State University. (2025, January 13). </a:t>
            </a:r>
            <a:r>
              <a:rPr lang="en" sz="700" i="1">
                <a:solidFill>
                  <a:schemeClr val="lt1"/>
                </a:solidFill>
                <a:latin typeface="Times New Roman"/>
                <a:ea typeface="Times New Roman"/>
                <a:cs typeface="Times New Roman"/>
                <a:sym typeface="Times New Roman"/>
              </a:rPr>
              <a:t>Why Don’t AI Detectors Work?</a:t>
            </a:r>
            <a:r>
              <a:rPr lang="en" sz="700">
                <a:solidFill>
                  <a:schemeClr val="lt1"/>
                </a:solidFill>
                <a:latin typeface="Times New Roman"/>
                <a:ea typeface="Times New Roman"/>
                <a:cs typeface="Times New Roman"/>
                <a:sym typeface="Times New Roman"/>
              </a:rPr>
              <a:t> Center for Integrated Professional Development .</a:t>
            </a:r>
            <a:r>
              <a:rPr lang="en" sz="700">
                <a:solidFill>
                  <a:schemeClr val="lt1"/>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 https://prodev.illinoisstate.edu/ai/detectors/</a:t>
            </a:r>
            <a:r>
              <a:rPr lang="en" sz="700">
                <a:solidFill>
                  <a:schemeClr val="lt1"/>
                </a:solidFill>
                <a:latin typeface="Times New Roman"/>
                <a:ea typeface="Times New Roman"/>
                <a:cs typeface="Times New Roman"/>
                <a:sym typeface="Times New Roman"/>
              </a:rPr>
              <a:t> </a:t>
            </a:r>
            <a:endParaRPr sz="700">
              <a:solidFill>
                <a:schemeClr val="lt1"/>
              </a:solidFill>
              <a:latin typeface="Times New Roman"/>
              <a:ea typeface="Times New Roman"/>
              <a:cs typeface="Times New Roman"/>
              <a:sym typeface="Times New Roman"/>
            </a:endParaRPr>
          </a:p>
          <a:p>
            <a:pPr marL="355600" lvl="0" indent="-355600" algn="l" rtl="0">
              <a:lnSpc>
                <a:spcPct val="115000"/>
              </a:lnSpc>
              <a:spcBef>
                <a:spcPts val="0"/>
              </a:spcBef>
              <a:spcAft>
                <a:spcPts val="0"/>
              </a:spcAft>
              <a:buNone/>
            </a:pPr>
            <a:r>
              <a:rPr lang="en" sz="700">
                <a:solidFill>
                  <a:schemeClr val="lt1"/>
                </a:solidFill>
                <a:latin typeface="Arial"/>
                <a:ea typeface="Arial"/>
                <a:cs typeface="Arial"/>
                <a:sym typeface="Arial"/>
              </a:rPr>
              <a:t> </a:t>
            </a:r>
            <a:endParaRPr sz="70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 sz="700">
                <a:solidFill>
                  <a:schemeClr val="lt1"/>
                </a:solidFill>
                <a:latin typeface="Times New Roman"/>
                <a:ea typeface="Times New Roman"/>
                <a:cs typeface="Times New Roman"/>
                <a:sym typeface="Times New Roman"/>
              </a:rPr>
              <a:t>Leechuy, J. (2024, March 14). </a:t>
            </a:r>
            <a:r>
              <a:rPr lang="en" sz="700" i="1">
                <a:solidFill>
                  <a:schemeClr val="lt1"/>
                </a:solidFill>
                <a:latin typeface="Times New Roman"/>
                <a:ea typeface="Times New Roman"/>
                <a:cs typeface="Times New Roman"/>
                <a:sym typeface="Times New Roman"/>
              </a:rPr>
              <a:t>How reliable are AI detectors? claims vs. reality</a:t>
            </a:r>
            <a:r>
              <a:rPr lang="en" sz="700">
                <a:solidFill>
                  <a:schemeClr val="lt1"/>
                </a:solidFill>
                <a:latin typeface="Times New Roman"/>
                <a:ea typeface="Times New Roman"/>
                <a:cs typeface="Times New Roman"/>
                <a:sym typeface="Times New Roman"/>
              </a:rPr>
              <a:t>. The Blogsmith.</a:t>
            </a:r>
            <a:r>
              <a:rPr lang="en" sz="700">
                <a:solidFill>
                  <a:schemeClr val="lt1"/>
                </a:solidFill>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 https://www.theblogsmith.com/blog/how-reliable-are-ai-detectors/#:~:text=likely%20AI-generated.-,Can%20AI%20Detectors%20Be%20Wrong%3F,possible%20with%20the%20current%20tools</a:t>
            </a:r>
            <a:r>
              <a:rPr lang="en" sz="700">
                <a:solidFill>
                  <a:schemeClr val="lt1"/>
                </a:solidFill>
                <a:latin typeface="Times New Roman"/>
                <a:ea typeface="Times New Roman"/>
                <a:cs typeface="Times New Roman"/>
                <a:sym typeface="Times New Roman"/>
              </a:rPr>
              <a:t>. </a:t>
            </a:r>
            <a:endParaRPr sz="700">
              <a:solidFill>
                <a:schemeClr val="lt1"/>
              </a:solidFill>
              <a:latin typeface="Times New Roman"/>
              <a:ea typeface="Times New Roman"/>
              <a:cs typeface="Times New Roman"/>
              <a:sym typeface="Times New Roman"/>
            </a:endParaRPr>
          </a:p>
          <a:p>
            <a:pPr marL="355600" lvl="0" indent="-355600" algn="l" rtl="0">
              <a:lnSpc>
                <a:spcPct val="115000"/>
              </a:lnSpc>
              <a:spcBef>
                <a:spcPts val="0"/>
              </a:spcBef>
              <a:spcAft>
                <a:spcPts val="0"/>
              </a:spcAft>
              <a:buNone/>
            </a:pPr>
            <a:r>
              <a:rPr lang="en" sz="700">
                <a:solidFill>
                  <a:schemeClr val="lt1"/>
                </a:solidFill>
                <a:latin typeface="Arial"/>
                <a:ea typeface="Arial"/>
                <a:cs typeface="Arial"/>
                <a:sym typeface="Arial"/>
              </a:rPr>
              <a:t> </a:t>
            </a:r>
            <a:endParaRPr sz="70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 sz="700">
                <a:solidFill>
                  <a:schemeClr val="lt1"/>
                </a:solidFill>
                <a:latin typeface="Times New Roman"/>
                <a:ea typeface="Times New Roman"/>
                <a:cs typeface="Times New Roman"/>
                <a:sym typeface="Times New Roman"/>
              </a:rPr>
              <a:t>Liang, W., Yuksekgonul, M., Mao, Y., Wu, E., &amp; Zou, J. (2023). GPT detectors are biased against non-native English writers. </a:t>
            </a:r>
            <a:r>
              <a:rPr lang="en" sz="700" i="1">
                <a:solidFill>
                  <a:schemeClr val="lt1"/>
                </a:solidFill>
                <a:latin typeface="Times New Roman"/>
                <a:ea typeface="Times New Roman"/>
                <a:cs typeface="Times New Roman"/>
                <a:sym typeface="Times New Roman"/>
              </a:rPr>
              <a:t>Patterns</a:t>
            </a:r>
            <a:r>
              <a:rPr lang="en" sz="700">
                <a:solidFill>
                  <a:schemeClr val="lt1"/>
                </a:solidFill>
                <a:latin typeface="Times New Roman"/>
                <a:ea typeface="Times New Roman"/>
                <a:cs typeface="Times New Roman"/>
                <a:sym typeface="Times New Roman"/>
              </a:rPr>
              <a:t>, </a:t>
            </a:r>
            <a:r>
              <a:rPr lang="en" sz="700" i="1">
                <a:solidFill>
                  <a:schemeClr val="lt1"/>
                </a:solidFill>
                <a:latin typeface="Times New Roman"/>
                <a:ea typeface="Times New Roman"/>
                <a:cs typeface="Times New Roman"/>
                <a:sym typeface="Times New Roman"/>
              </a:rPr>
              <a:t>4</a:t>
            </a:r>
            <a:r>
              <a:rPr lang="en" sz="700">
                <a:solidFill>
                  <a:schemeClr val="lt1"/>
                </a:solidFill>
                <a:latin typeface="Times New Roman"/>
                <a:ea typeface="Times New Roman"/>
                <a:cs typeface="Times New Roman"/>
                <a:sym typeface="Times New Roman"/>
              </a:rPr>
              <a:t>(7). </a:t>
            </a:r>
            <a:endParaRPr sz="7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solidFill>
                  <a:schemeClr val="lt1"/>
                </a:solidFill>
                <a:latin typeface="Times New Roman"/>
                <a:ea typeface="Times New Roman"/>
                <a:cs typeface="Times New Roman"/>
                <a:sym typeface="Times New Roman"/>
              </a:rPr>
              <a:t>Perkins, M., Roe, J., Vu, B. H., Postma, D., Hickerson, D., McGaughran, J., &amp; Khuat, H. Q. (2024). Genai detection tools, adversarial techniques and implications for inclusivity in higher education. </a:t>
            </a:r>
            <a:r>
              <a:rPr lang="en" sz="700" i="1">
                <a:solidFill>
                  <a:schemeClr val="lt1"/>
                </a:solidFill>
                <a:latin typeface="Times New Roman"/>
                <a:ea typeface="Times New Roman"/>
                <a:cs typeface="Times New Roman"/>
                <a:sym typeface="Times New Roman"/>
              </a:rPr>
              <a:t>arXiv preprint arXiv:2403.19148</a:t>
            </a:r>
            <a:r>
              <a:rPr lang="en" sz="700">
                <a:solidFill>
                  <a:schemeClr val="lt1"/>
                </a:solidFill>
                <a:latin typeface="Times New Roman"/>
                <a:ea typeface="Times New Roman"/>
                <a:cs typeface="Times New Roman"/>
                <a:sym typeface="Times New Roman"/>
              </a:rPr>
              <a:t>. </a:t>
            </a:r>
            <a:endParaRPr sz="7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solidFill>
                  <a:schemeClr val="lt1"/>
                </a:solidFill>
                <a:latin typeface="Arial"/>
                <a:ea typeface="Arial"/>
                <a:cs typeface="Arial"/>
                <a:sym typeface="Arial"/>
              </a:rPr>
              <a:t> </a:t>
            </a:r>
            <a:endParaRPr sz="70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 sz="700">
                <a:solidFill>
                  <a:schemeClr val="lt1"/>
                </a:solidFill>
                <a:latin typeface="Times New Roman"/>
                <a:ea typeface="Times New Roman"/>
                <a:cs typeface="Times New Roman"/>
                <a:sym typeface="Times New Roman"/>
              </a:rPr>
              <a:t>Sotiriadou, P., Logan, D., Daly, A., &amp; Guest, R. (2020). The role of authentic assessment to preserve academic integrity and promote skill development and employability. </a:t>
            </a:r>
            <a:r>
              <a:rPr lang="en" sz="700" i="1">
                <a:solidFill>
                  <a:schemeClr val="lt1"/>
                </a:solidFill>
                <a:latin typeface="Times New Roman"/>
                <a:ea typeface="Times New Roman"/>
                <a:cs typeface="Times New Roman"/>
                <a:sym typeface="Times New Roman"/>
              </a:rPr>
              <a:t>Studies in Higher Education</a:t>
            </a:r>
            <a:r>
              <a:rPr lang="en" sz="700">
                <a:solidFill>
                  <a:schemeClr val="lt1"/>
                </a:solidFill>
                <a:latin typeface="Times New Roman"/>
                <a:ea typeface="Times New Roman"/>
                <a:cs typeface="Times New Roman"/>
                <a:sym typeface="Times New Roman"/>
              </a:rPr>
              <a:t>, </a:t>
            </a:r>
            <a:r>
              <a:rPr lang="en" sz="700" i="1">
                <a:solidFill>
                  <a:schemeClr val="lt1"/>
                </a:solidFill>
                <a:latin typeface="Times New Roman"/>
                <a:ea typeface="Times New Roman"/>
                <a:cs typeface="Times New Roman"/>
                <a:sym typeface="Times New Roman"/>
              </a:rPr>
              <a:t>45</a:t>
            </a:r>
            <a:r>
              <a:rPr lang="en" sz="700">
                <a:solidFill>
                  <a:schemeClr val="lt1"/>
                </a:solidFill>
                <a:latin typeface="Times New Roman"/>
                <a:ea typeface="Times New Roman"/>
                <a:cs typeface="Times New Roman"/>
                <a:sym typeface="Times New Roman"/>
              </a:rPr>
              <a:t>(11), 2132-2148. </a:t>
            </a:r>
            <a:endParaRPr sz="7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700">
                <a:solidFill>
                  <a:schemeClr val="lt1"/>
                </a:solidFill>
                <a:latin typeface="Arial"/>
                <a:ea typeface="Arial"/>
                <a:cs typeface="Arial"/>
                <a:sym typeface="Arial"/>
              </a:rPr>
              <a:t>Tatem, D. (2025, January 13). </a:t>
            </a:r>
            <a:r>
              <a:rPr lang="en" sz="700" i="1">
                <a:solidFill>
                  <a:schemeClr val="lt1"/>
                </a:solidFill>
                <a:latin typeface="Arial"/>
                <a:ea typeface="Arial"/>
                <a:cs typeface="Arial"/>
                <a:sym typeface="Arial"/>
              </a:rPr>
              <a:t>For faculty: Making ai work for you</a:t>
            </a:r>
            <a:r>
              <a:rPr lang="en" sz="700">
                <a:solidFill>
                  <a:schemeClr val="lt1"/>
                </a:solidFill>
                <a:latin typeface="Arial"/>
                <a:ea typeface="Arial"/>
                <a:cs typeface="Arial"/>
                <a:sym typeface="Arial"/>
              </a:rPr>
              <a:t>. Digital Learning Scholarship. https://edtech.domains.trincoll.edu/for-faculty-making-ai-work-for-you/ </a:t>
            </a:r>
            <a:endParaRPr sz="7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700">
                <a:solidFill>
                  <a:schemeClr val="lt1"/>
                </a:solidFill>
                <a:latin typeface="Arial"/>
                <a:ea typeface="Arial"/>
                <a:cs typeface="Arial"/>
                <a:sym typeface="Arial"/>
              </a:rPr>
              <a:t> </a:t>
            </a:r>
            <a:r>
              <a:rPr lang="en" sz="700">
                <a:solidFill>
                  <a:schemeClr val="lt1"/>
                </a:solidFill>
                <a:latin typeface="Times New Roman"/>
                <a:ea typeface="Times New Roman"/>
                <a:cs typeface="Times New Roman"/>
                <a:sym typeface="Times New Roman"/>
              </a:rPr>
              <a:t>Weber-Wulff, D., Anohina-Naumeca, A., Bjelobaba, S., Foltýnek, T., Guerrero-Dib, J., Popoola, O., ... &amp; Waddington,L. (2023). Testing of detection tools for AI-generated text. </a:t>
            </a:r>
            <a:r>
              <a:rPr lang="en" sz="700" i="1">
                <a:solidFill>
                  <a:schemeClr val="lt1"/>
                </a:solidFill>
                <a:latin typeface="Times New Roman"/>
                <a:ea typeface="Times New Roman"/>
                <a:cs typeface="Times New Roman"/>
                <a:sym typeface="Times New Roman"/>
              </a:rPr>
              <a:t>International Journal for Educational Integrity</a:t>
            </a:r>
            <a:r>
              <a:rPr lang="en" sz="700">
                <a:solidFill>
                  <a:schemeClr val="lt1"/>
                </a:solidFill>
                <a:latin typeface="Times New Roman"/>
                <a:ea typeface="Times New Roman"/>
                <a:cs typeface="Times New Roman"/>
                <a:sym typeface="Times New Roman"/>
              </a:rPr>
              <a:t>, </a:t>
            </a:r>
            <a:r>
              <a:rPr lang="en" sz="700" i="1">
                <a:solidFill>
                  <a:schemeClr val="lt1"/>
                </a:solidFill>
                <a:latin typeface="Times New Roman"/>
                <a:ea typeface="Times New Roman"/>
                <a:cs typeface="Times New Roman"/>
                <a:sym typeface="Times New Roman"/>
              </a:rPr>
              <a:t>19</a:t>
            </a:r>
            <a:r>
              <a:rPr lang="en" sz="700">
                <a:solidFill>
                  <a:schemeClr val="lt1"/>
                </a:solidFill>
                <a:latin typeface="Times New Roman"/>
                <a:ea typeface="Times New Roman"/>
                <a:cs typeface="Times New Roman"/>
                <a:sym typeface="Times New Roman"/>
              </a:rPr>
              <a:t>(1), 26. </a:t>
            </a:r>
            <a:endParaRPr sz="7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7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solidFill>
                  <a:schemeClr val="lt1"/>
                </a:solidFill>
                <a:latin typeface="Times New Roman"/>
                <a:ea typeface="Times New Roman"/>
                <a:cs typeface="Times New Roman"/>
                <a:sym typeface="Times New Roman"/>
              </a:rPr>
              <a:t>Syllabi Policies for AI Generative Tools.</a:t>
            </a:r>
            <a:endParaRPr sz="7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solidFill>
                  <a:schemeClr val="lt1"/>
                </a:solidFill>
                <a:latin typeface="Times New Roman"/>
                <a:ea typeface="Times New Roman"/>
                <a:cs typeface="Times New Roman"/>
                <a:sym typeface="Times New Roman"/>
              </a:rPr>
              <a:t>https://docs.google.com/document/d/1RMVwzjc1o0Mi8Blw_-JUTcXv02b2WRH86vw7mi16W3U/preview?tab=t.0</a:t>
            </a:r>
            <a:endParaRPr sz="7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700" i="1">
                <a:solidFill>
                  <a:schemeClr val="lt1"/>
                </a:solidFill>
                <a:latin typeface="Arial"/>
                <a:ea typeface="Arial"/>
                <a:cs typeface="Arial"/>
                <a:sym typeface="Arial"/>
              </a:rPr>
              <a:t>Student Integrity Contract - Dean of Students Office</a:t>
            </a:r>
            <a:r>
              <a:rPr lang="en" sz="700">
                <a:solidFill>
                  <a:schemeClr val="lt1"/>
                </a:solidFill>
                <a:latin typeface="Arial"/>
                <a:ea typeface="Arial"/>
                <a:cs typeface="Arial"/>
                <a:sym typeface="Arial"/>
              </a:rPr>
              <a:t>. (2019). Dean of Students Office. </a:t>
            </a:r>
            <a:r>
              <a:rPr lang="en" sz="1100">
                <a:solidFill>
                  <a:srgbClr val="000000"/>
                </a:solidFill>
                <a:latin typeface="Arial"/>
                <a:ea typeface="Arial"/>
                <a:cs typeface="Arial"/>
                <a:sym typeface="Arial"/>
              </a:rPr>
              <a:t>https://www.trincoll.edu/dean-of-students/community-standards/student-integrity-contract/?utm_source=chatgpt.com</a:t>
            </a:r>
            <a:endParaRPr sz="11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100">
                <a:solidFill>
                  <a:srgbClr val="000000"/>
                </a:solidFill>
                <a:latin typeface="Arial"/>
                <a:ea typeface="Arial"/>
                <a:cs typeface="Arial"/>
                <a:sym typeface="Arial"/>
              </a:rPr>
              <a:t>‌</a:t>
            </a:r>
            <a:endParaRPr sz="800">
              <a:solidFill>
                <a:schemeClr val="lt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8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8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8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955"/>
        <p:cNvGrpSpPr/>
        <p:nvPr/>
      </p:nvGrpSpPr>
      <p:grpSpPr>
        <a:xfrm>
          <a:off x="0" y="0"/>
          <a:ext cx="0" cy="0"/>
          <a:chOff x="0" y="0"/>
          <a:chExt cx="0" cy="0"/>
        </a:xfrm>
      </p:grpSpPr>
      <p:sp>
        <p:nvSpPr>
          <p:cNvPr id="956" name="Google Shape;956;p50"/>
          <p:cNvSpPr txBox="1">
            <a:spLocks noGrp="1"/>
          </p:cNvSpPr>
          <p:nvPr>
            <p:ph type="title"/>
          </p:nvPr>
        </p:nvSpPr>
        <p:spPr>
          <a:xfrm>
            <a:off x="716700" y="1804050"/>
            <a:ext cx="7710600" cy="176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a:t>THANK YOU!</a:t>
            </a:r>
            <a:endParaRPr sz="7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0"/>
          <p:cNvSpPr txBox="1">
            <a:spLocks noGrp="1"/>
          </p:cNvSpPr>
          <p:nvPr>
            <p:ph type="title"/>
          </p:nvPr>
        </p:nvSpPr>
        <p:spPr>
          <a:xfrm>
            <a:off x="452700" y="1960100"/>
            <a:ext cx="8238600" cy="24261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latin typeface="Raleway"/>
                <a:ea typeface="Raleway"/>
                <a:cs typeface="Raleway"/>
                <a:sym typeface="Raleway"/>
              </a:rPr>
              <a:t>All existing AI apps ‘hallucinate’ and supply false information; don’t rely on AI for accurate information, but always fact-check. </a:t>
            </a:r>
            <a:endParaRPr sz="1900">
              <a:latin typeface="Raleway"/>
              <a:ea typeface="Raleway"/>
              <a:cs typeface="Raleway"/>
              <a:sym typeface="Raleway"/>
            </a:endParaRPr>
          </a:p>
          <a:p>
            <a:pPr marL="0" lvl="0" indent="0" algn="l" rtl="0">
              <a:spcBef>
                <a:spcPts val="0"/>
              </a:spcBef>
              <a:spcAft>
                <a:spcPts val="0"/>
              </a:spcAft>
              <a:buNone/>
            </a:pPr>
            <a:r>
              <a:rPr lang="en" sz="1900">
                <a:latin typeface="Raleway"/>
                <a:ea typeface="Raleway"/>
                <a:cs typeface="Raleway"/>
                <a:sym typeface="Raleway"/>
              </a:rPr>
              <a:t>- Betsy Leondar-Wright, </a:t>
            </a:r>
            <a:r>
              <a:rPr lang="en" sz="1900" i="1">
                <a:latin typeface="Raleway"/>
                <a:ea typeface="Raleway"/>
                <a:cs typeface="Raleway"/>
                <a:sym typeface="Raleway"/>
              </a:rPr>
              <a:t>Lasell University</a:t>
            </a:r>
            <a:endParaRPr sz="1900" i="1">
              <a:latin typeface="Raleway"/>
              <a:ea typeface="Raleway"/>
              <a:cs typeface="Raleway"/>
              <a:sym typeface="Raleway"/>
            </a:endParaRPr>
          </a:p>
          <a:p>
            <a:pPr marL="0" lvl="0" indent="0" algn="l" rtl="0">
              <a:spcBef>
                <a:spcPts val="0"/>
              </a:spcBef>
              <a:spcAft>
                <a:spcPts val="0"/>
              </a:spcAft>
              <a:buNone/>
            </a:pPr>
            <a:endParaRPr sz="1900" i="1">
              <a:latin typeface="Raleway"/>
              <a:ea typeface="Raleway"/>
              <a:cs typeface="Raleway"/>
              <a:sym typeface="Raleway"/>
            </a:endParaRPr>
          </a:p>
          <a:p>
            <a:pPr marL="0" lvl="0" indent="0" algn="l" rtl="0">
              <a:spcBef>
                <a:spcPts val="0"/>
              </a:spcBef>
              <a:spcAft>
                <a:spcPts val="0"/>
              </a:spcAft>
              <a:buNone/>
            </a:pPr>
            <a:r>
              <a:rPr lang="en" sz="1900">
                <a:latin typeface="Raleway"/>
                <a:ea typeface="Raleway"/>
                <a:cs typeface="Raleway"/>
                <a:sym typeface="Raleway"/>
              </a:rPr>
              <a:t>If you choose to use generative AI tools, remember that they are typically trained on limited datasets that may be out of date. What's more, they may hallucinate -- that is to say, they may present output that contains incorrect information, falsehoods, and biases. </a:t>
            </a:r>
            <a:endParaRPr sz="1900">
              <a:latin typeface="Raleway"/>
              <a:ea typeface="Raleway"/>
              <a:cs typeface="Raleway"/>
              <a:sym typeface="Raleway"/>
            </a:endParaRPr>
          </a:p>
          <a:p>
            <a:pPr marL="0" lvl="0" indent="0" algn="l" rtl="0">
              <a:spcBef>
                <a:spcPts val="0"/>
              </a:spcBef>
              <a:spcAft>
                <a:spcPts val="0"/>
              </a:spcAft>
              <a:buNone/>
            </a:pPr>
            <a:r>
              <a:rPr lang="en" sz="1900">
                <a:latin typeface="Raleway"/>
                <a:ea typeface="Raleway"/>
                <a:cs typeface="Raleway"/>
                <a:sym typeface="Raleway"/>
              </a:rPr>
              <a:t>- Emily Isaacs, </a:t>
            </a:r>
            <a:r>
              <a:rPr lang="en" sz="1900" i="1">
                <a:latin typeface="Raleway"/>
                <a:ea typeface="Raleway"/>
                <a:cs typeface="Raleway"/>
                <a:sym typeface="Raleway"/>
              </a:rPr>
              <a:t>Montclair State University</a:t>
            </a:r>
            <a:endParaRPr sz="1900" i="1">
              <a:latin typeface="Raleway"/>
              <a:ea typeface="Raleway"/>
              <a:cs typeface="Raleway"/>
              <a:sym typeface="Raleway"/>
            </a:endParaRPr>
          </a:p>
          <a:p>
            <a:pPr marL="0" lvl="0" indent="0" algn="l" rtl="0">
              <a:spcBef>
                <a:spcPts val="0"/>
              </a:spcBef>
              <a:spcAft>
                <a:spcPts val="0"/>
              </a:spcAft>
              <a:buNone/>
            </a:pPr>
            <a:endParaRPr sz="1200" i="1">
              <a:latin typeface="Raleway Light"/>
              <a:ea typeface="Raleway Light"/>
              <a:cs typeface="Raleway Light"/>
              <a:sym typeface="Raleway Light"/>
            </a:endParaRPr>
          </a:p>
          <a:p>
            <a:pPr marL="0" lvl="0" indent="0" algn="l" rtl="0">
              <a:spcBef>
                <a:spcPts val="0"/>
              </a:spcBef>
              <a:spcAft>
                <a:spcPts val="0"/>
              </a:spcAft>
              <a:buNone/>
            </a:pPr>
            <a:endParaRPr sz="1200" i="1">
              <a:latin typeface="Raleway Light"/>
              <a:ea typeface="Raleway Light"/>
              <a:cs typeface="Raleway Light"/>
              <a:sym typeface="Raleway Light"/>
            </a:endParaRPr>
          </a:p>
        </p:txBody>
      </p:sp>
      <p:sp>
        <p:nvSpPr>
          <p:cNvPr id="720" name="Google Shape;720;p30"/>
          <p:cNvSpPr txBox="1">
            <a:spLocks noGrp="1"/>
          </p:cNvSpPr>
          <p:nvPr>
            <p:ph type="title" idx="2"/>
          </p:nvPr>
        </p:nvSpPr>
        <p:spPr>
          <a:xfrm>
            <a:off x="758775" y="575050"/>
            <a:ext cx="7281000" cy="9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t>AI Limitations ≠ Dismissal</a:t>
            </a:r>
            <a:endParaRPr sz="4400"/>
          </a:p>
        </p:txBody>
      </p:sp>
      <p:sp>
        <p:nvSpPr>
          <p:cNvPr id="721" name="Google Shape;721;p30"/>
          <p:cNvSpPr txBox="1"/>
          <p:nvPr/>
        </p:nvSpPr>
        <p:spPr>
          <a:xfrm>
            <a:off x="241300" y="4508500"/>
            <a:ext cx="731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chemeClr val="dk1"/>
              </a:solidFill>
              <a:latin typeface="Hanken Grotesk"/>
              <a:ea typeface="Hanken Grotesk"/>
              <a:cs typeface="Hanken Grotesk"/>
              <a:sym typeface="Hanken Grotesk"/>
            </a:endParaRPr>
          </a:p>
        </p:txBody>
      </p:sp>
      <p:sp>
        <p:nvSpPr>
          <p:cNvPr id="722" name="Google Shape;722;p30"/>
          <p:cNvSpPr txBox="1"/>
          <p:nvPr/>
        </p:nvSpPr>
        <p:spPr>
          <a:xfrm>
            <a:off x="452700" y="4597400"/>
            <a:ext cx="7315200" cy="41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700">
                <a:solidFill>
                  <a:schemeClr val="lt1"/>
                </a:solidFill>
                <a:latin typeface="Times New Roman"/>
                <a:ea typeface="Times New Roman"/>
                <a:cs typeface="Times New Roman"/>
                <a:sym typeface="Times New Roman"/>
              </a:rPr>
              <a:t>Syllabi Policies for AI Generative Tools.</a:t>
            </a:r>
            <a:endParaRPr sz="7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solidFill>
                  <a:schemeClr val="lt1"/>
                </a:solidFill>
                <a:latin typeface="Times New Roman"/>
                <a:ea typeface="Times New Roman"/>
                <a:cs typeface="Times New Roman"/>
                <a:sym typeface="Times New Roman"/>
              </a:rPr>
              <a:t>https://docs.google.com/document/d/1RMVwzjc1o0Mi8Blw_-JUTcXv02b2WRH86vw7mi16W3U/preview?tab=t.0</a:t>
            </a:r>
            <a:endParaRPr sz="1200">
              <a:solidFill>
                <a:schemeClr val="dk1"/>
              </a:solidFill>
              <a:latin typeface="Hanken Grotesk"/>
              <a:ea typeface="Hanken Grotesk"/>
              <a:cs typeface="Hanken Grotesk"/>
              <a:sym typeface="Hanken Grotes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31"/>
          <p:cNvSpPr txBox="1">
            <a:spLocks noGrp="1"/>
          </p:cNvSpPr>
          <p:nvPr>
            <p:ph type="title"/>
          </p:nvPr>
        </p:nvSpPr>
        <p:spPr>
          <a:xfrm>
            <a:off x="377000" y="-308950"/>
            <a:ext cx="7587900" cy="232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28" name="Google Shape;728;p31"/>
          <p:cNvSpPr txBox="1">
            <a:spLocks noGrp="1"/>
          </p:cNvSpPr>
          <p:nvPr>
            <p:ph type="title" idx="2"/>
          </p:nvPr>
        </p:nvSpPr>
        <p:spPr>
          <a:xfrm>
            <a:off x="778050" y="626325"/>
            <a:ext cx="7587900" cy="9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3400">
              <a:latin typeface="Raleway Black"/>
              <a:ea typeface="Raleway Black"/>
              <a:cs typeface="Raleway Black"/>
              <a:sym typeface="Raleway Black"/>
            </a:endParaRPr>
          </a:p>
          <a:p>
            <a:pPr marL="0" lvl="0" indent="0" algn="ctr" rtl="0">
              <a:spcBef>
                <a:spcPts val="0"/>
              </a:spcBef>
              <a:spcAft>
                <a:spcPts val="0"/>
              </a:spcAft>
              <a:buNone/>
            </a:pPr>
            <a:r>
              <a:rPr lang="en" sz="4400">
                <a:latin typeface="Raleway Black"/>
                <a:ea typeface="Raleway Black"/>
                <a:cs typeface="Raleway Black"/>
                <a:sym typeface="Raleway Black"/>
              </a:rPr>
              <a:t>Vagueness of AI Policies</a:t>
            </a:r>
            <a:endParaRPr sz="4400">
              <a:latin typeface="Raleway Black"/>
              <a:ea typeface="Raleway Black"/>
              <a:cs typeface="Raleway Black"/>
              <a:sym typeface="Raleway Black"/>
            </a:endParaRPr>
          </a:p>
          <a:p>
            <a:pPr marL="0" lvl="0" indent="0" algn="l" rtl="0">
              <a:spcBef>
                <a:spcPts val="0"/>
              </a:spcBef>
              <a:spcAft>
                <a:spcPts val="0"/>
              </a:spcAft>
              <a:buNone/>
            </a:pPr>
            <a:endParaRPr sz="3400">
              <a:latin typeface="Raleway Black"/>
              <a:ea typeface="Raleway Black"/>
              <a:cs typeface="Raleway Black"/>
              <a:sym typeface="Raleway Black"/>
            </a:endParaRPr>
          </a:p>
        </p:txBody>
      </p:sp>
      <p:sp>
        <p:nvSpPr>
          <p:cNvPr id="729" name="Google Shape;729;p31"/>
          <p:cNvSpPr txBox="1"/>
          <p:nvPr/>
        </p:nvSpPr>
        <p:spPr>
          <a:xfrm>
            <a:off x="276850" y="3052425"/>
            <a:ext cx="30000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600">
              <a:solidFill>
                <a:schemeClr val="dk1"/>
              </a:solidFill>
              <a:latin typeface="Raleway Black"/>
              <a:ea typeface="Raleway Black"/>
              <a:cs typeface="Raleway Black"/>
              <a:sym typeface="Raleway Black"/>
            </a:endParaRPr>
          </a:p>
        </p:txBody>
      </p:sp>
      <p:grpSp>
        <p:nvGrpSpPr>
          <p:cNvPr id="730" name="Google Shape;730;p31"/>
          <p:cNvGrpSpPr/>
          <p:nvPr/>
        </p:nvGrpSpPr>
        <p:grpSpPr>
          <a:xfrm>
            <a:off x="3755022" y="2117666"/>
            <a:ext cx="831845" cy="677100"/>
            <a:chOff x="892750" y="4993750"/>
            <a:chExt cx="483125" cy="483125"/>
          </a:xfrm>
        </p:grpSpPr>
        <p:sp>
          <p:nvSpPr>
            <p:cNvPr id="731" name="Google Shape;731;p31"/>
            <p:cNvSpPr/>
            <p:nvPr/>
          </p:nvSpPr>
          <p:spPr>
            <a:xfrm>
              <a:off x="89275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5" y="17352"/>
                    <a:pt x="11823" y="18193"/>
                    <a:pt x="9662" y="18193"/>
                  </a:cubicBezTo>
                  <a:cubicBezTo>
                    <a:pt x="7501" y="18193"/>
                    <a:pt x="5340" y="17352"/>
                    <a:pt x="3657" y="15668"/>
                  </a:cubicBezTo>
                  <a:cubicBezTo>
                    <a:pt x="290" y="12302"/>
                    <a:pt x="290" y="7024"/>
                    <a:pt x="3657" y="3657"/>
                  </a:cubicBezTo>
                  <a:cubicBezTo>
                    <a:pt x="5341" y="1975"/>
                    <a:pt x="7500" y="1133"/>
                    <a:pt x="9662" y="1133"/>
                  </a:cubicBezTo>
                  <a:close/>
                  <a:moveTo>
                    <a:pt x="9662" y="1"/>
                  </a:moveTo>
                  <a:cubicBezTo>
                    <a:pt x="7117" y="1"/>
                    <a:pt x="4698" y="1015"/>
                    <a:pt x="2856" y="2857"/>
                  </a:cubicBezTo>
                  <a:cubicBezTo>
                    <a:pt x="1015" y="4699"/>
                    <a:pt x="0" y="7117"/>
                    <a:pt x="0" y="9663"/>
                  </a:cubicBezTo>
                  <a:cubicBezTo>
                    <a:pt x="0" y="12208"/>
                    <a:pt x="1015" y="14627"/>
                    <a:pt x="2856" y="16469"/>
                  </a:cubicBezTo>
                  <a:cubicBezTo>
                    <a:pt x="4698" y="18310"/>
                    <a:pt x="7117" y="19325"/>
                    <a:pt x="9662" y="19325"/>
                  </a:cubicBezTo>
                  <a:cubicBezTo>
                    <a:pt x="12208" y="19325"/>
                    <a:pt x="14626" y="18310"/>
                    <a:pt x="16468" y="16469"/>
                  </a:cubicBezTo>
                  <a:cubicBezTo>
                    <a:pt x="18310" y="14627"/>
                    <a:pt x="19324" y="12208"/>
                    <a:pt x="19324" y="9663"/>
                  </a:cubicBezTo>
                  <a:cubicBezTo>
                    <a:pt x="19324" y="7117"/>
                    <a:pt x="18310" y="4699"/>
                    <a:pt x="16468" y="2857"/>
                  </a:cubicBezTo>
                  <a:cubicBezTo>
                    <a:pt x="14626" y="1015"/>
                    <a:pt x="12208" y="1"/>
                    <a:pt x="9662" y="1"/>
                  </a:cubicBezTo>
                  <a:close/>
                </a:path>
              </a:pathLst>
            </a:custGeom>
            <a:solidFill>
              <a:schemeClr val="dk2"/>
            </a:solidFill>
            <a:ln>
              <a:noFill/>
            </a:ln>
            <a:effectLst>
              <a:outerShdw blurRad="57150" dist="19050" dir="5400000" algn="bl" rotWithShape="0">
                <a:srgbClr val="000000">
                  <a:alpha val="50000"/>
                </a:srgbClr>
              </a:outerShdw>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2" name="Google Shape;732;p31"/>
            <p:cNvSpPr/>
            <p:nvPr/>
          </p:nvSpPr>
          <p:spPr>
            <a:xfrm>
              <a:off x="1021000" y="5052250"/>
              <a:ext cx="230775" cy="253450"/>
            </a:xfrm>
            <a:custGeom>
              <a:avLst/>
              <a:gdLst/>
              <a:ahLst/>
              <a:cxnLst/>
              <a:rect l="l" t="t" r="r" b="b"/>
              <a:pathLst>
                <a:path w="9231" h="10138" extrusionOk="0">
                  <a:moveTo>
                    <a:pt x="4532" y="1133"/>
                  </a:moveTo>
                  <a:cubicBezTo>
                    <a:pt x="5450" y="1133"/>
                    <a:pt x="6326" y="1483"/>
                    <a:pt x="6936" y="2090"/>
                  </a:cubicBezTo>
                  <a:cubicBezTo>
                    <a:pt x="8261" y="3419"/>
                    <a:pt x="8261" y="5568"/>
                    <a:pt x="6936" y="6894"/>
                  </a:cubicBezTo>
                  <a:lnTo>
                    <a:pt x="6933" y="6894"/>
                  </a:lnTo>
                  <a:cubicBezTo>
                    <a:pt x="6688" y="7142"/>
                    <a:pt x="6404" y="7347"/>
                    <a:pt x="6096" y="7510"/>
                  </a:cubicBezTo>
                  <a:cubicBezTo>
                    <a:pt x="5595" y="7767"/>
                    <a:pt x="5275" y="8135"/>
                    <a:pt x="5154" y="8600"/>
                  </a:cubicBezTo>
                  <a:cubicBezTo>
                    <a:pt x="5079" y="8842"/>
                    <a:pt x="4856" y="9000"/>
                    <a:pt x="4614" y="9000"/>
                  </a:cubicBezTo>
                  <a:cubicBezTo>
                    <a:pt x="4566" y="9000"/>
                    <a:pt x="4517" y="8993"/>
                    <a:pt x="4469" y="8980"/>
                  </a:cubicBezTo>
                  <a:cubicBezTo>
                    <a:pt x="4176" y="8905"/>
                    <a:pt x="3995" y="8612"/>
                    <a:pt x="4058" y="8316"/>
                  </a:cubicBezTo>
                  <a:cubicBezTo>
                    <a:pt x="4254" y="7534"/>
                    <a:pt x="4765" y="6924"/>
                    <a:pt x="5574" y="6504"/>
                  </a:cubicBezTo>
                  <a:cubicBezTo>
                    <a:pt x="6936" y="5801"/>
                    <a:pt x="7220" y="3974"/>
                    <a:pt x="6136" y="2890"/>
                  </a:cubicBezTo>
                  <a:cubicBezTo>
                    <a:pt x="5690" y="2458"/>
                    <a:pt x="5113" y="2243"/>
                    <a:pt x="4535" y="2243"/>
                  </a:cubicBezTo>
                  <a:cubicBezTo>
                    <a:pt x="3958" y="2243"/>
                    <a:pt x="3380" y="2458"/>
                    <a:pt x="2935" y="2890"/>
                  </a:cubicBezTo>
                  <a:cubicBezTo>
                    <a:pt x="2506" y="3313"/>
                    <a:pt x="2268" y="3890"/>
                    <a:pt x="2268" y="4494"/>
                  </a:cubicBezTo>
                  <a:cubicBezTo>
                    <a:pt x="2268" y="4805"/>
                    <a:pt x="2014" y="5058"/>
                    <a:pt x="1703" y="5058"/>
                  </a:cubicBezTo>
                  <a:cubicBezTo>
                    <a:pt x="1389" y="5058"/>
                    <a:pt x="1135" y="4805"/>
                    <a:pt x="1135" y="4494"/>
                  </a:cubicBezTo>
                  <a:cubicBezTo>
                    <a:pt x="1132" y="3591"/>
                    <a:pt x="1492" y="2724"/>
                    <a:pt x="2132" y="2090"/>
                  </a:cubicBezTo>
                  <a:cubicBezTo>
                    <a:pt x="2739" y="1483"/>
                    <a:pt x="3614" y="1133"/>
                    <a:pt x="4532" y="1133"/>
                  </a:cubicBezTo>
                  <a:close/>
                  <a:moveTo>
                    <a:pt x="4532" y="1"/>
                  </a:moveTo>
                  <a:cubicBezTo>
                    <a:pt x="3315" y="1"/>
                    <a:pt x="2150" y="469"/>
                    <a:pt x="1332" y="1290"/>
                  </a:cubicBezTo>
                  <a:cubicBezTo>
                    <a:pt x="477" y="2135"/>
                    <a:pt x="0" y="3289"/>
                    <a:pt x="3" y="4494"/>
                  </a:cubicBezTo>
                  <a:cubicBezTo>
                    <a:pt x="3" y="5430"/>
                    <a:pt x="764" y="6190"/>
                    <a:pt x="1703" y="6190"/>
                  </a:cubicBezTo>
                  <a:cubicBezTo>
                    <a:pt x="2639" y="6190"/>
                    <a:pt x="3400" y="5430"/>
                    <a:pt x="3400" y="4494"/>
                  </a:cubicBezTo>
                  <a:cubicBezTo>
                    <a:pt x="3400" y="3830"/>
                    <a:pt x="3944" y="3358"/>
                    <a:pt x="4535" y="3358"/>
                  </a:cubicBezTo>
                  <a:cubicBezTo>
                    <a:pt x="4731" y="3358"/>
                    <a:pt x="4933" y="3410"/>
                    <a:pt x="5121" y="3524"/>
                  </a:cubicBezTo>
                  <a:cubicBezTo>
                    <a:pt x="5876" y="3986"/>
                    <a:pt x="5837" y="5094"/>
                    <a:pt x="5052" y="5499"/>
                  </a:cubicBezTo>
                  <a:cubicBezTo>
                    <a:pt x="3959" y="6064"/>
                    <a:pt x="3234" y="6945"/>
                    <a:pt x="2959" y="8041"/>
                  </a:cubicBezTo>
                  <a:cubicBezTo>
                    <a:pt x="2742" y="8941"/>
                    <a:pt x="3288" y="9850"/>
                    <a:pt x="4185" y="10083"/>
                  </a:cubicBezTo>
                  <a:cubicBezTo>
                    <a:pt x="4327" y="10119"/>
                    <a:pt x="4470" y="10137"/>
                    <a:pt x="4611" y="10137"/>
                  </a:cubicBezTo>
                  <a:cubicBezTo>
                    <a:pt x="5356" y="10137"/>
                    <a:pt x="6039" y="9642"/>
                    <a:pt x="6247" y="8893"/>
                  </a:cubicBezTo>
                  <a:cubicBezTo>
                    <a:pt x="6262" y="8832"/>
                    <a:pt x="6305" y="8675"/>
                    <a:pt x="6616" y="8515"/>
                  </a:cubicBezTo>
                  <a:cubicBezTo>
                    <a:pt x="7899" y="7851"/>
                    <a:pt x="8787" y="6613"/>
                    <a:pt x="9007" y="5188"/>
                  </a:cubicBezTo>
                  <a:cubicBezTo>
                    <a:pt x="9230" y="3760"/>
                    <a:pt x="8756" y="2313"/>
                    <a:pt x="7736" y="1290"/>
                  </a:cubicBezTo>
                  <a:cubicBezTo>
                    <a:pt x="6918" y="472"/>
                    <a:pt x="5749" y="1"/>
                    <a:pt x="4532" y="1"/>
                  </a:cubicBezTo>
                  <a:close/>
                </a:path>
              </a:pathLst>
            </a:custGeom>
            <a:solidFill>
              <a:schemeClr val="dk2"/>
            </a:solidFill>
            <a:ln>
              <a:noFill/>
            </a:ln>
            <a:effectLst>
              <a:outerShdw blurRad="57150" dist="19050" dir="5400000" algn="bl" rotWithShape="0">
                <a:srgbClr val="000000">
                  <a:alpha val="50000"/>
                </a:srgbClr>
              </a:outerShdw>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3" name="Google Shape;733;p31"/>
            <p:cNvSpPr/>
            <p:nvPr/>
          </p:nvSpPr>
          <p:spPr>
            <a:xfrm>
              <a:off x="1088475" y="5334425"/>
              <a:ext cx="88350" cy="84925"/>
            </a:xfrm>
            <a:custGeom>
              <a:avLst/>
              <a:gdLst/>
              <a:ahLst/>
              <a:cxnLst/>
              <a:rect l="l" t="t" r="r" b="b"/>
              <a:pathLst>
                <a:path w="3534" h="3397" extrusionOk="0">
                  <a:moveTo>
                    <a:pt x="1829" y="1129"/>
                  </a:moveTo>
                  <a:cubicBezTo>
                    <a:pt x="2121" y="1129"/>
                    <a:pt x="2401" y="1356"/>
                    <a:pt x="2401" y="1697"/>
                  </a:cubicBezTo>
                  <a:cubicBezTo>
                    <a:pt x="2401" y="2011"/>
                    <a:pt x="2147" y="2265"/>
                    <a:pt x="1833" y="2265"/>
                  </a:cubicBezTo>
                  <a:cubicBezTo>
                    <a:pt x="1329" y="2265"/>
                    <a:pt x="1075" y="1655"/>
                    <a:pt x="1432" y="1296"/>
                  </a:cubicBezTo>
                  <a:cubicBezTo>
                    <a:pt x="1548" y="1181"/>
                    <a:pt x="1690" y="1129"/>
                    <a:pt x="1829" y="1129"/>
                  </a:cubicBezTo>
                  <a:close/>
                  <a:moveTo>
                    <a:pt x="1833" y="0"/>
                  </a:moveTo>
                  <a:cubicBezTo>
                    <a:pt x="1145" y="0"/>
                    <a:pt x="526" y="414"/>
                    <a:pt x="263" y="1048"/>
                  </a:cubicBezTo>
                  <a:cubicBezTo>
                    <a:pt x="0" y="1682"/>
                    <a:pt x="145" y="2413"/>
                    <a:pt x="631" y="2899"/>
                  </a:cubicBezTo>
                  <a:cubicBezTo>
                    <a:pt x="957" y="3224"/>
                    <a:pt x="1391" y="3397"/>
                    <a:pt x="1833" y="3397"/>
                  </a:cubicBezTo>
                  <a:cubicBezTo>
                    <a:pt x="2052" y="3397"/>
                    <a:pt x="2272" y="3354"/>
                    <a:pt x="2482" y="3267"/>
                  </a:cubicBezTo>
                  <a:cubicBezTo>
                    <a:pt x="3116" y="3005"/>
                    <a:pt x="3533" y="2386"/>
                    <a:pt x="3533" y="1697"/>
                  </a:cubicBezTo>
                  <a:cubicBezTo>
                    <a:pt x="3530" y="758"/>
                    <a:pt x="2772" y="0"/>
                    <a:pt x="1833" y="0"/>
                  </a:cubicBezTo>
                  <a:close/>
                </a:path>
              </a:pathLst>
            </a:custGeom>
            <a:solidFill>
              <a:schemeClr val="dk2"/>
            </a:solidFill>
            <a:ln>
              <a:noFill/>
            </a:ln>
            <a:effectLst>
              <a:outerShdw blurRad="57150" dist="19050" dir="5400000" algn="bl" rotWithShape="0">
                <a:srgbClr val="000000">
                  <a:alpha val="50000"/>
                </a:srgbClr>
              </a:outerShdw>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4" name="Google Shape;734;p31"/>
          <p:cNvGrpSpPr/>
          <p:nvPr/>
        </p:nvGrpSpPr>
        <p:grpSpPr>
          <a:xfrm>
            <a:off x="3755025" y="3889903"/>
            <a:ext cx="831845" cy="790151"/>
            <a:chOff x="892750" y="4993750"/>
            <a:chExt cx="483125" cy="483125"/>
          </a:xfrm>
        </p:grpSpPr>
        <p:sp>
          <p:nvSpPr>
            <p:cNvPr id="735" name="Google Shape;735;p31"/>
            <p:cNvSpPr/>
            <p:nvPr/>
          </p:nvSpPr>
          <p:spPr>
            <a:xfrm>
              <a:off x="892750" y="4993750"/>
              <a:ext cx="483125" cy="483125"/>
            </a:xfrm>
            <a:custGeom>
              <a:avLst/>
              <a:gdLst/>
              <a:ahLst/>
              <a:cxnLst/>
              <a:rect l="l" t="t" r="r" b="b"/>
              <a:pathLst>
                <a:path w="19325" h="19325" extrusionOk="0">
                  <a:moveTo>
                    <a:pt x="9662" y="1133"/>
                  </a:moveTo>
                  <a:cubicBezTo>
                    <a:pt x="11824" y="1133"/>
                    <a:pt x="13983" y="1975"/>
                    <a:pt x="15668" y="3657"/>
                  </a:cubicBezTo>
                  <a:cubicBezTo>
                    <a:pt x="19035" y="7027"/>
                    <a:pt x="19035" y="12302"/>
                    <a:pt x="15668" y="15668"/>
                  </a:cubicBezTo>
                  <a:cubicBezTo>
                    <a:pt x="13985" y="17352"/>
                    <a:pt x="11823" y="18193"/>
                    <a:pt x="9662" y="18193"/>
                  </a:cubicBezTo>
                  <a:cubicBezTo>
                    <a:pt x="7501" y="18193"/>
                    <a:pt x="5340" y="17352"/>
                    <a:pt x="3657" y="15668"/>
                  </a:cubicBezTo>
                  <a:cubicBezTo>
                    <a:pt x="290" y="12302"/>
                    <a:pt x="290" y="7024"/>
                    <a:pt x="3657" y="3657"/>
                  </a:cubicBezTo>
                  <a:cubicBezTo>
                    <a:pt x="5341" y="1975"/>
                    <a:pt x="7500" y="1133"/>
                    <a:pt x="9662" y="1133"/>
                  </a:cubicBezTo>
                  <a:close/>
                  <a:moveTo>
                    <a:pt x="9662" y="1"/>
                  </a:moveTo>
                  <a:cubicBezTo>
                    <a:pt x="7117" y="1"/>
                    <a:pt x="4698" y="1015"/>
                    <a:pt x="2856" y="2857"/>
                  </a:cubicBezTo>
                  <a:cubicBezTo>
                    <a:pt x="1015" y="4699"/>
                    <a:pt x="0" y="7117"/>
                    <a:pt x="0" y="9663"/>
                  </a:cubicBezTo>
                  <a:cubicBezTo>
                    <a:pt x="0" y="12208"/>
                    <a:pt x="1015" y="14627"/>
                    <a:pt x="2856" y="16469"/>
                  </a:cubicBezTo>
                  <a:cubicBezTo>
                    <a:pt x="4698" y="18310"/>
                    <a:pt x="7117" y="19325"/>
                    <a:pt x="9662" y="19325"/>
                  </a:cubicBezTo>
                  <a:cubicBezTo>
                    <a:pt x="12208" y="19325"/>
                    <a:pt x="14626" y="18310"/>
                    <a:pt x="16468" y="16469"/>
                  </a:cubicBezTo>
                  <a:cubicBezTo>
                    <a:pt x="18310" y="14627"/>
                    <a:pt x="19324" y="12208"/>
                    <a:pt x="19324" y="9663"/>
                  </a:cubicBezTo>
                  <a:cubicBezTo>
                    <a:pt x="19324" y="7117"/>
                    <a:pt x="18310" y="4699"/>
                    <a:pt x="16468" y="2857"/>
                  </a:cubicBezTo>
                  <a:cubicBezTo>
                    <a:pt x="14626" y="1015"/>
                    <a:pt x="12208" y="1"/>
                    <a:pt x="9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highlight>
                  <a:schemeClr val="lt1"/>
                </a:highlight>
              </a:endParaRPr>
            </a:p>
          </p:txBody>
        </p:sp>
        <p:sp>
          <p:nvSpPr>
            <p:cNvPr id="736" name="Google Shape;736;p31"/>
            <p:cNvSpPr/>
            <p:nvPr/>
          </p:nvSpPr>
          <p:spPr>
            <a:xfrm>
              <a:off x="1021000" y="5052250"/>
              <a:ext cx="230775" cy="253450"/>
            </a:xfrm>
            <a:custGeom>
              <a:avLst/>
              <a:gdLst/>
              <a:ahLst/>
              <a:cxnLst/>
              <a:rect l="l" t="t" r="r" b="b"/>
              <a:pathLst>
                <a:path w="9231" h="10138" extrusionOk="0">
                  <a:moveTo>
                    <a:pt x="4532" y="1133"/>
                  </a:moveTo>
                  <a:cubicBezTo>
                    <a:pt x="5450" y="1133"/>
                    <a:pt x="6326" y="1483"/>
                    <a:pt x="6936" y="2090"/>
                  </a:cubicBezTo>
                  <a:cubicBezTo>
                    <a:pt x="8261" y="3419"/>
                    <a:pt x="8261" y="5568"/>
                    <a:pt x="6936" y="6894"/>
                  </a:cubicBezTo>
                  <a:lnTo>
                    <a:pt x="6933" y="6894"/>
                  </a:lnTo>
                  <a:cubicBezTo>
                    <a:pt x="6688" y="7142"/>
                    <a:pt x="6404" y="7347"/>
                    <a:pt x="6096" y="7510"/>
                  </a:cubicBezTo>
                  <a:cubicBezTo>
                    <a:pt x="5595" y="7767"/>
                    <a:pt x="5275" y="8135"/>
                    <a:pt x="5154" y="8600"/>
                  </a:cubicBezTo>
                  <a:cubicBezTo>
                    <a:pt x="5079" y="8842"/>
                    <a:pt x="4856" y="9000"/>
                    <a:pt x="4614" y="9000"/>
                  </a:cubicBezTo>
                  <a:cubicBezTo>
                    <a:pt x="4566" y="9000"/>
                    <a:pt x="4517" y="8993"/>
                    <a:pt x="4469" y="8980"/>
                  </a:cubicBezTo>
                  <a:cubicBezTo>
                    <a:pt x="4176" y="8905"/>
                    <a:pt x="3995" y="8612"/>
                    <a:pt x="4058" y="8316"/>
                  </a:cubicBezTo>
                  <a:cubicBezTo>
                    <a:pt x="4254" y="7534"/>
                    <a:pt x="4765" y="6924"/>
                    <a:pt x="5574" y="6504"/>
                  </a:cubicBezTo>
                  <a:cubicBezTo>
                    <a:pt x="6936" y="5801"/>
                    <a:pt x="7220" y="3974"/>
                    <a:pt x="6136" y="2890"/>
                  </a:cubicBezTo>
                  <a:cubicBezTo>
                    <a:pt x="5690" y="2458"/>
                    <a:pt x="5113" y="2243"/>
                    <a:pt x="4535" y="2243"/>
                  </a:cubicBezTo>
                  <a:cubicBezTo>
                    <a:pt x="3958" y="2243"/>
                    <a:pt x="3380" y="2458"/>
                    <a:pt x="2935" y="2890"/>
                  </a:cubicBezTo>
                  <a:cubicBezTo>
                    <a:pt x="2506" y="3313"/>
                    <a:pt x="2268" y="3890"/>
                    <a:pt x="2268" y="4494"/>
                  </a:cubicBezTo>
                  <a:cubicBezTo>
                    <a:pt x="2268" y="4805"/>
                    <a:pt x="2014" y="5058"/>
                    <a:pt x="1703" y="5058"/>
                  </a:cubicBezTo>
                  <a:cubicBezTo>
                    <a:pt x="1389" y="5058"/>
                    <a:pt x="1135" y="4805"/>
                    <a:pt x="1135" y="4494"/>
                  </a:cubicBezTo>
                  <a:cubicBezTo>
                    <a:pt x="1132" y="3591"/>
                    <a:pt x="1492" y="2724"/>
                    <a:pt x="2132" y="2090"/>
                  </a:cubicBezTo>
                  <a:cubicBezTo>
                    <a:pt x="2739" y="1483"/>
                    <a:pt x="3614" y="1133"/>
                    <a:pt x="4532" y="1133"/>
                  </a:cubicBezTo>
                  <a:close/>
                  <a:moveTo>
                    <a:pt x="4532" y="1"/>
                  </a:moveTo>
                  <a:cubicBezTo>
                    <a:pt x="3315" y="1"/>
                    <a:pt x="2150" y="469"/>
                    <a:pt x="1332" y="1290"/>
                  </a:cubicBezTo>
                  <a:cubicBezTo>
                    <a:pt x="477" y="2135"/>
                    <a:pt x="0" y="3289"/>
                    <a:pt x="3" y="4494"/>
                  </a:cubicBezTo>
                  <a:cubicBezTo>
                    <a:pt x="3" y="5430"/>
                    <a:pt x="764" y="6190"/>
                    <a:pt x="1703" y="6190"/>
                  </a:cubicBezTo>
                  <a:cubicBezTo>
                    <a:pt x="2639" y="6190"/>
                    <a:pt x="3400" y="5430"/>
                    <a:pt x="3400" y="4494"/>
                  </a:cubicBezTo>
                  <a:cubicBezTo>
                    <a:pt x="3400" y="3830"/>
                    <a:pt x="3944" y="3358"/>
                    <a:pt x="4535" y="3358"/>
                  </a:cubicBezTo>
                  <a:cubicBezTo>
                    <a:pt x="4731" y="3358"/>
                    <a:pt x="4933" y="3410"/>
                    <a:pt x="5121" y="3524"/>
                  </a:cubicBezTo>
                  <a:cubicBezTo>
                    <a:pt x="5876" y="3986"/>
                    <a:pt x="5837" y="5094"/>
                    <a:pt x="5052" y="5499"/>
                  </a:cubicBezTo>
                  <a:cubicBezTo>
                    <a:pt x="3959" y="6064"/>
                    <a:pt x="3234" y="6945"/>
                    <a:pt x="2959" y="8041"/>
                  </a:cubicBezTo>
                  <a:cubicBezTo>
                    <a:pt x="2742" y="8941"/>
                    <a:pt x="3288" y="9850"/>
                    <a:pt x="4185" y="10083"/>
                  </a:cubicBezTo>
                  <a:cubicBezTo>
                    <a:pt x="4327" y="10119"/>
                    <a:pt x="4470" y="10137"/>
                    <a:pt x="4611" y="10137"/>
                  </a:cubicBezTo>
                  <a:cubicBezTo>
                    <a:pt x="5356" y="10137"/>
                    <a:pt x="6039" y="9642"/>
                    <a:pt x="6247" y="8893"/>
                  </a:cubicBezTo>
                  <a:cubicBezTo>
                    <a:pt x="6262" y="8832"/>
                    <a:pt x="6305" y="8675"/>
                    <a:pt x="6616" y="8515"/>
                  </a:cubicBezTo>
                  <a:cubicBezTo>
                    <a:pt x="7899" y="7851"/>
                    <a:pt x="8787" y="6613"/>
                    <a:pt x="9007" y="5188"/>
                  </a:cubicBezTo>
                  <a:cubicBezTo>
                    <a:pt x="9230" y="3760"/>
                    <a:pt x="8756" y="2313"/>
                    <a:pt x="7736" y="1290"/>
                  </a:cubicBezTo>
                  <a:cubicBezTo>
                    <a:pt x="6918" y="472"/>
                    <a:pt x="5749" y="1"/>
                    <a:pt x="4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highlight>
                  <a:schemeClr val="lt1"/>
                </a:highlight>
              </a:endParaRPr>
            </a:p>
          </p:txBody>
        </p:sp>
        <p:sp>
          <p:nvSpPr>
            <p:cNvPr id="737" name="Google Shape;737;p31"/>
            <p:cNvSpPr/>
            <p:nvPr/>
          </p:nvSpPr>
          <p:spPr>
            <a:xfrm>
              <a:off x="1088475" y="5334425"/>
              <a:ext cx="88350" cy="84925"/>
            </a:xfrm>
            <a:custGeom>
              <a:avLst/>
              <a:gdLst/>
              <a:ahLst/>
              <a:cxnLst/>
              <a:rect l="l" t="t" r="r" b="b"/>
              <a:pathLst>
                <a:path w="3534" h="3397" extrusionOk="0">
                  <a:moveTo>
                    <a:pt x="1829" y="1129"/>
                  </a:moveTo>
                  <a:cubicBezTo>
                    <a:pt x="2121" y="1129"/>
                    <a:pt x="2401" y="1356"/>
                    <a:pt x="2401" y="1697"/>
                  </a:cubicBezTo>
                  <a:cubicBezTo>
                    <a:pt x="2401" y="2011"/>
                    <a:pt x="2147" y="2265"/>
                    <a:pt x="1833" y="2265"/>
                  </a:cubicBezTo>
                  <a:cubicBezTo>
                    <a:pt x="1329" y="2265"/>
                    <a:pt x="1075" y="1655"/>
                    <a:pt x="1432" y="1296"/>
                  </a:cubicBezTo>
                  <a:cubicBezTo>
                    <a:pt x="1548" y="1181"/>
                    <a:pt x="1690" y="1129"/>
                    <a:pt x="1829" y="1129"/>
                  </a:cubicBezTo>
                  <a:close/>
                  <a:moveTo>
                    <a:pt x="1833" y="0"/>
                  </a:moveTo>
                  <a:cubicBezTo>
                    <a:pt x="1145" y="0"/>
                    <a:pt x="526" y="414"/>
                    <a:pt x="263" y="1048"/>
                  </a:cubicBezTo>
                  <a:cubicBezTo>
                    <a:pt x="0" y="1682"/>
                    <a:pt x="145" y="2413"/>
                    <a:pt x="631" y="2899"/>
                  </a:cubicBezTo>
                  <a:cubicBezTo>
                    <a:pt x="957" y="3224"/>
                    <a:pt x="1391" y="3397"/>
                    <a:pt x="1833" y="3397"/>
                  </a:cubicBezTo>
                  <a:cubicBezTo>
                    <a:pt x="2052" y="3397"/>
                    <a:pt x="2272" y="3354"/>
                    <a:pt x="2482" y="3267"/>
                  </a:cubicBezTo>
                  <a:cubicBezTo>
                    <a:pt x="3116" y="3005"/>
                    <a:pt x="3533" y="2386"/>
                    <a:pt x="3533" y="1697"/>
                  </a:cubicBezTo>
                  <a:cubicBezTo>
                    <a:pt x="3530" y="758"/>
                    <a:pt x="2772" y="0"/>
                    <a:pt x="1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highlight>
                  <a:schemeClr val="lt1"/>
                </a:highlight>
              </a:endParaRPr>
            </a:p>
          </p:txBody>
        </p:sp>
      </p:grpSp>
      <p:sp>
        <p:nvSpPr>
          <p:cNvPr id="738" name="Google Shape;738;p31"/>
          <p:cNvSpPr txBox="1"/>
          <p:nvPr/>
        </p:nvSpPr>
        <p:spPr>
          <a:xfrm>
            <a:off x="626800" y="1880425"/>
            <a:ext cx="7502700" cy="22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dk1"/>
                </a:solidFill>
                <a:latin typeface="Raleway"/>
                <a:ea typeface="Raleway"/>
                <a:cs typeface="Raleway"/>
                <a:sym typeface="Raleway"/>
              </a:rPr>
              <a:t>Submitting work containing any content generated by artificial intelligence (AI) when not explicitly directed to do so by the instructor will be considered an act of academic dishonesty.  </a:t>
            </a:r>
            <a:endParaRPr sz="1900">
              <a:solidFill>
                <a:schemeClr val="dk1"/>
              </a:solidFill>
              <a:latin typeface="Raleway"/>
              <a:ea typeface="Raleway"/>
              <a:cs typeface="Raleway"/>
              <a:sym typeface="Raleway"/>
            </a:endParaRPr>
          </a:p>
          <a:p>
            <a:pPr marL="0" lvl="0" indent="0" algn="l" rtl="0">
              <a:spcBef>
                <a:spcPts val="0"/>
              </a:spcBef>
              <a:spcAft>
                <a:spcPts val="0"/>
              </a:spcAft>
              <a:buNone/>
            </a:pPr>
            <a:r>
              <a:rPr lang="en" sz="1900">
                <a:solidFill>
                  <a:schemeClr val="dk1"/>
                </a:solidFill>
                <a:latin typeface="Raleway"/>
                <a:ea typeface="Raleway"/>
                <a:cs typeface="Raleway"/>
                <a:sym typeface="Raleway"/>
              </a:rPr>
              <a:t>- Elizabeth Vincelette, Old Dominion University</a:t>
            </a:r>
            <a:endParaRPr sz="1900">
              <a:solidFill>
                <a:schemeClr val="dk1"/>
              </a:solidFill>
              <a:latin typeface="Raleway"/>
              <a:ea typeface="Raleway"/>
              <a:cs typeface="Raleway"/>
              <a:sym typeface="Raleway"/>
            </a:endParaRPr>
          </a:p>
          <a:p>
            <a:pPr marL="0" lvl="0" indent="0" algn="l" rtl="0">
              <a:spcBef>
                <a:spcPts val="0"/>
              </a:spcBef>
              <a:spcAft>
                <a:spcPts val="0"/>
              </a:spcAft>
              <a:buNone/>
            </a:pPr>
            <a:endParaRPr sz="1600">
              <a:solidFill>
                <a:schemeClr val="dk1"/>
              </a:solidFill>
              <a:latin typeface="Raleway"/>
              <a:ea typeface="Raleway"/>
              <a:cs typeface="Raleway"/>
              <a:sym typeface="Raleway"/>
            </a:endParaRPr>
          </a:p>
          <a:p>
            <a:pPr marL="0" lvl="0" indent="0" algn="l" rtl="0">
              <a:spcBef>
                <a:spcPts val="0"/>
              </a:spcBef>
              <a:spcAft>
                <a:spcPts val="0"/>
              </a:spcAft>
              <a:buNone/>
            </a:pPr>
            <a:endParaRPr sz="1200">
              <a:solidFill>
                <a:schemeClr val="dk1"/>
              </a:solidFill>
              <a:latin typeface="Raleway"/>
              <a:ea typeface="Raleway"/>
              <a:cs typeface="Raleway"/>
              <a:sym typeface="Raleway"/>
            </a:endParaRPr>
          </a:p>
          <a:p>
            <a:pPr marL="0" lvl="0" indent="0" algn="l" rtl="0">
              <a:spcBef>
                <a:spcPts val="0"/>
              </a:spcBef>
              <a:spcAft>
                <a:spcPts val="0"/>
              </a:spcAft>
              <a:buNone/>
            </a:pPr>
            <a:endParaRPr sz="1200">
              <a:solidFill>
                <a:schemeClr val="dk1"/>
              </a:solidFill>
              <a:latin typeface="Raleway"/>
              <a:ea typeface="Raleway"/>
              <a:cs typeface="Raleway"/>
              <a:sym typeface="Raleway"/>
            </a:endParaRPr>
          </a:p>
          <a:p>
            <a:pPr marL="0" lvl="0" indent="0" algn="l" rtl="0">
              <a:spcBef>
                <a:spcPts val="0"/>
              </a:spcBef>
              <a:spcAft>
                <a:spcPts val="0"/>
              </a:spcAft>
              <a:buNone/>
            </a:pPr>
            <a:endParaRPr sz="1200">
              <a:solidFill>
                <a:schemeClr val="dk1"/>
              </a:solidFill>
              <a:latin typeface="Roboto"/>
              <a:ea typeface="Roboto"/>
              <a:cs typeface="Roboto"/>
              <a:sym typeface="Roboto"/>
            </a:endParaRPr>
          </a:p>
        </p:txBody>
      </p:sp>
      <p:sp>
        <p:nvSpPr>
          <p:cNvPr id="739" name="Google Shape;739;p31"/>
          <p:cNvSpPr txBox="1"/>
          <p:nvPr/>
        </p:nvSpPr>
        <p:spPr>
          <a:xfrm>
            <a:off x="276850" y="4585925"/>
            <a:ext cx="4793400" cy="41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700">
                <a:solidFill>
                  <a:schemeClr val="lt1"/>
                </a:solidFill>
                <a:latin typeface="Times New Roman"/>
                <a:ea typeface="Times New Roman"/>
                <a:cs typeface="Times New Roman"/>
                <a:sym typeface="Times New Roman"/>
              </a:rPr>
              <a:t>Syllabi Policies for AI Generative Tools.</a:t>
            </a:r>
            <a:endParaRPr sz="7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a:solidFill>
                  <a:schemeClr val="lt1"/>
                </a:solidFill>
                <a:latin typeface="Times New Roman"/>
                <a:ea typeface="Times New Roman"/>
                <a:cs typeface="Times New Roman"/>
                <a:sym typeface="Times New Roman"/>
              </a:rPr>
              <a:t>https://docs.google.com/document/d/1RMVwzjc1o0Mi8Blw_-JUTcXv02b2WRH86vw7mi16W3U/preview?tab=t.0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3"/>
        <p:cNvGrpSpPr/>
        <p:nvPr/>
      </p:nvGrpSpPr>
      <p:grpSpPr>
        <a:xfrm>
          <a:off x="0" y="0"/>
          <a:ext cx="0" cy="0"/>
          <a:chOff x="0" y="0"/>
          <a:chExt cx="0" cy="0"/>
        </a:xfrm>
      </p:grpSpPr>
      <p:sp>
        <p:nvSpPr>
          <p:cNvPr id="744" name="Google Shape;744;p32"/>
          <p:cNvSpPr txBox="1">
            <a:spLocks noGrp="1"/>
          </p:cNvSpPr>
          <p:nvPr>
            <p:ph type="title"/>
          </p:nvPr>
        </p:nvSpPr>
        <p:spPr>
          <a:xfrm>
            <a:off x="618600" y="2095125"/>
            <a:ext cx="5744400" cy="229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Lack of a coherent and unified policy can result to inconsistency and equity concerns. </a:t>
            </a:r>
            <a:endParaRPr sz="1800"/>
          </a:p>
          <a:p>
            <a:pPr marL="0" lvl="0" indent="0" algn="l" rtl="0">
              <a:spcBef>
                <a:spcPts val="0"/>
              </a:spcBef>
              <a:spcAft>
                <a:spcPts val="0"/>
              </a:spcAft>
              <a:buNone/>
            </a:pPr>
            <a:r>
              <a:rPr lang="en" sz="1800"/>
              <a:t>Varying policies across courses results to confusion </a:t>
            </a:r>
            <a:endParaRPr sz="1800"/>
          </a:p>
          <a:p>
            <a:pPr marL="0" lvl="0" indent="0" algn="l" rtl="0">
              <a:spcBef>
                <a:spcPts val="0"/>
              </a:spcBef>
              <a:spcAft>
                <a:spcPts val="0"/>
              </a:spcAft>
              <a:buNone/>
            </a:pPr>
            <a:r>
              <a:rPr lang="en" sz="1800"/>
              <a:t>Existing AI policies are broad and lack clarity (Cryer, 2024). </a:t>
            </a:r>
            <a:endParaRPr sz="1800"/>
          </a:p>
          <a:p>
            <a:pPr marL="0" lvl="0" indent="0" algn="l" rtl="0">
              <a:spcBef>
                <a:spcPts val="0"/>
              </a:spcBef>
              <a:spcAft>
                <a:spcPts val="0"/>
              </a:spcAft>
              <a:buNone/>
            </a:pPr>
            <a:r>
              <a:rPr lang="en" sz="1800"/>
              <a:t>No clear AI policies leaves loophole and results to mistrust (Terry, 2023). </a:t>
            </a:r>
            <a:endParaRPr sz="1800"/>
          </a:p>
          <a:p>
            <a:pPr marL="0" lvl="0" indent="0" algn="l" rtl="0">
              <a:spcBef>
                <a:spcPts val="0"/>
              </a:spcBef>
              <a:spcAft>
                <a:spcPts val="0"/>
              </a:spcAft>
              <a:buNone/>
            </a:pPr>
            <a:endParaRPr sz="1800"/>
          </a:p>
        </p:txBody>
      </p:sp>
      <p:sp>
        <p:nvSpPr>
          <p:cNvPr id="745" name="Google Shape;745;p32"/>
          <p:cNvSpPr txBox="1">
            <a:spLocks noGrp="1"/>
          </p:cNvSpPr>
          <p:nvPr>
            <p:ph type="title" idx="2"/>
          </p:nvPr>
        </p:nvSpPr>
        <p:spPr>
          <a:xfrm>
            <a:off x="559950" y="806425"/>
            <a:ext cx="5861700" cy="9894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400">
                <a:latin typeface="Raleway Black"/>
                <a:ea typeface="Raleway Black"/>
                <a:cs typeface="Raleway Black"/>
                <a:sym typeface="Raleway Black"/>
              </a:rPr>
              <a:t>No college-wide AI Policy</a:t>
            </a:r>
            <a:endParaRPr/>
          </a:p>
        </p:txBody>
      </p:sp>
      <p:sp>
        <p:nvSpPr>
          <p:cNvPr id="746" name="Google Shape;746;p32"/>
          <p:cNvSpPr txBox="1"/>
          <p:nvPr/>
        </p:nvSpPr>
        <p:spPr>
          <a:xfrm>
            <a:off x="7813200" y="3914150"/>
            <a:ext cx="8022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latin typeface="Hanken Grotesk"/>
                <a:ea typeface="Hanken Grotesk"/>
                <a:cs typeface="Hanken Grotesk"/>
                <a:sym typeface="Hanken Grotesk"/>
                <a:hlinkClick r:id="rId4"/>
              </a:rPr>
              <a:t>Source</a:t>
            </a:r>
            <a:endParaRPr sz="1200">
              <a:solidFill>
                <a:schemeClr val="dk1"/>
              </a:solidFill>
              <a:latin typeface="Hanken Grotesk"/>
              <a:ea typeface="Hanken Grotesk"/>
              <a:cs typeface="Hanken Grotesk"/>
              <a:sym typeface="Hanken Grotes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33"/>
          <p:cNvSpPr txBox="1">
            <a:spLocks noGrp="1"/>
          </p:cNvSpPr>
          <p:nvPr>
            <p:ph type="title"/>
          </p:nvPr>
        </p:nvSpPr>
        <p:spPr>
          <a:xfrm>
            <a:off x="1209050" y="773600"/>
            <a:ext cx="4368300" cy="360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a:t>Unclear boundaries: Policies ranging from strict prohibition to complete acceptance (Cryer 2024). </a:t>
            </a:r>
            <a:endParaRPr sz="1600"/>
          </a:p>
          <a:p>
            <a:pPr marL="0" lvl="0" indent="0" algn="l" rtl="0">
              <a:spcBef>
                <a:spcPts val="0"/>
              </a:spcBef>
              <a:spcAft>
                <a:spcPts val="0"/>
              </a:spcAft>
              <a:buNone/>
            </a:pPr>
            <a:r>
              <a:rPr lang="en" sz="1600"/>
              <a:t>Struggle to define academic dishonesty and misuse? </a:t>
            </a:r>
            <a:endParaRPr sz="1600"/>
          </a:p>
          <a:p>
            <a:pPr marL="0" lvl="0" indent="0" algn="l" rtl="0">
              <a:spcBef>
                <a:spcPts val="0"/>
              </a:spcBef>
              <a:spcAft>
                <a:spcPts val="0"/>
              </a:spcAft>
              <a:buNone/>
            </a:pPr>
            <a:r>
              <a:rPr lang="en" sz="1600"/>
              <a:t>Unintentional Plagiarism and its consequences!</a:t>
            </a:r>
            <a:endParaRPr sz="1600"/>
          </a:p>
          <a:p>
            <a:pPr marL="0" lvl="0" indent="0" algn="l" rtl="0">
              <a:spcBef>
                <a:spcPts val="0"/>
              </a:spcBef>
              <a:spcAft>
                <a:spcPts val="0"/>
              </a:spcAft>
              <a:buNone/>
            </a:pPr>
            <a:r>
              <a:rPr lang="en" sz="1600"/>
              <a:t>Enforcement challenges.</a:t>
            </a:r>
            <a:endParaRPr sz="1600"/>
          </a:p>
          <a:p>
            <a:pPr marL="0" lvl="0" indent="0" algn="l" rtl="0">
              <a:spcBef>
                <a:spcPts val="0"/>
              </a:spcBef>
              <a:spcAft>
                <a:spcPts val="0"/>
              </a:spcAft>
              <a:buNone/>
            </a:pPr>
            <a:r>
              <a:rPr lang="en" sz="1600"/>
              <a:t>EDUC 200- Dr. Teresa Speciale </a:t>
            </a:r>
            <a:endParaRPr sz="1600"/>
          </a:p>
        </p:txBody>
      </p:sp>
      <p:sp>
        <p:nvSpPr>
          <p:cNvPr id="752" name="Google Shape;752;p33"/>
          <p:cNvSpPr txBox="1">
            <a:spLocks noGrp="1"/>
          </p:cNvSpPr>
          <p:nvPr>
            <p:ph type="title" idx="2"/>
          </p:nvPr>
        </p:nvSpPr>
        <p:spPr>
          <a:xfrm>
            <a:off x="1279475" y="539600"/>
            <a:ext cx="24954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Issues  </a:t>
            </a:r>
            <a:endParaRPr/>
          </a:p>
        </p:txBody>
      </p:sp>
      <p:pic>
        <p:nvPicPr>
          <p:cNvPr id="753" name="Google Shape;753;p33"/>
          <p:cNvPicPr preferRelativeResize="0"/>
          <p:nvPr/>
        </p:nvPicPr>
        <p:blipFill>
          <a:blip r:embed="rId3">
            <a:alphaModFix/>
          </a:blip>
          <a:stretch>
            <a:fillRect/>
          </a:stretch>
        </p:blipFill>
        <p:spPr>
          <a:xfrm>
            <a:off x="1289400" y="3713050"/>
            <a:ext cx="4207601" cy="94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34"/>
          <p:cNvSpPr txBox="1">
            <a:spLocks noGrp="1"/>
          </p:cNvSpPr>
          <p:nvPr>
            <p:ph type="title"/>
          </p:nvPr>
        </p:nvSpPr>
        <p:spPr>
          <a:xfrm>
            <a:off x="1136800" y="1322625"/>
            <a:ext cx="3653400" cy="368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The need for comprehensive and well-defined policies covering various use of AI (Gardner, 2024).</a:t>
            </a:r>
            <a:endParaRPr sz="1800"/>
          </a:p>
          <a:p>
            <a:pPr marL="0" lvl="0" indent="0" algn="l" rtl="0">
              <a:spcBef>
                <a:spcPts val="0"/>
              </a:spcBef>
              <a:spcAft>
                <a:spcPts val="0"/>
              </a:spcAft>
              <a:buNone/>
            </a:pPr>
            <a:r>
              <a:rPr lang="en" sz="1800"/>
              <a:t>Clear communication to prevent misunderstanding and confusion</a:t>
            </a:r>
            <a:endParaRPr sz="1800"/>
          </a:p>
          <a:p>
            <a:pPr marL="0" lvl="0" indent="0" algn="l" rtl="0">
              <a:spcBef>
                <a:spcPts val="0"/>
              </a:spcBef>
              <a:spcAft>
                <a:spcPts val="0"/>
              </a:spcAft>
              <a:buNone/>
            </a:pPr>
            <a:r>
              <a:rPr lang="en" sz="1800"/>
              <a:t>AI literacy   </a:t>
            </a:r>
            <a:endParaRPr sz="1800"/>
          </a:p>
        </p:txBody>
      </p:sp>
      <p:sp>
        <p:nvSpPr>
          <p:cNvPr id="759" name="Google Shape;759;p34"/>
          <p:cNvSpPr txBox="1">
            <a:spLocks noGrp="1"/>
          </p:cNvSpPr>
          <p:nvPr>
            <p:ph type="title" idx="2"/>
          </p:nvPr>
        </p:nvSpPr>
        <p:spPr>
          <a:xfrm>
            <a:off x="874925" y="762775"/>
            <a:ext cx="4821300" cy="9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Moving forward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35"/>
          <p:cNvSpPr txBox="1">
            <a:spLocks noGrp="1"/>
          </p:cNvSpPr>
          <p:nvPr>
            <p:ph type="title"/>
          </p:nvPr>
        </p:nvSpPr>
        <p:spPr>
          <a:xfrm>
            <a:off x="1136800" y="2325725"/>
            <a:ext cx="3653400" cy="98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800" b="1">
                <a:latin typeface="Arial"/>
                <a:ea typeface="Arial"/>
                <a:cs typeface="Arial"/>
                <a:sym typeface="Arial"/>
              </a:rPr>
              <a:t>AI Detectors in Academia</a:t>
            </a:r>
            <a:endParaRPr sz="3800" b="1">
              <a:latin typeface="Arial"/>
              <a:ea typeface="Arial"/>
              <a:cs typeface="Arial"/>
              <a:sym typeface="Arial"/>
            </a:endParaRPr>
          </a:p>
        </p:txBody>
      </p:sp>
      <p:sp>
        <p:nvSpPr>
          <p:cNvPr id="765" name="Google Shape;765;p35"/>
          <p:cNvSpPr txBox="1">
            <a:spLocks noGrp="1"/>
          </p:cNvSpPr>
          <p:nvPr>
            <p:ph type="title" idx="2"/>
          </p:nvPr>
        </p:nvSpPr>
        <p:spPr>
          <a:xfrm>
            <a:off x="4790350" y="2279800"/>
            <a:ext cx="1343100" cy="9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766" name="Google Shape;766;p35"/>
          <p:cNvSpPr/>
          <p:nvPr/>
        </p:nvSpPr>
        <p:spPr>
          <a:xfrm rot="-5400000">
            <a:off x="689075" y="2684117"/>
            <a:ext cx="357300" cy="309016"/>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7016375" y="-1615175"/>
            <a:ext cx="1633483" cy="5920031"/>
          </a:xfrm>
          <a:custGeom>
            <a:avLst/>
            <a:gdLst/>
            <a:ahLst/>
            <a:cxnLst/>
            <a:rect l="l" t="t" r="r" b="b"/>
            <a:pathLst>
              <a:path w="18075" h="65507" extrusionOk="0">
                <a:moveTo>
                  <a:pt x="0" y="65507"/>
                </a:moveTo>
                <a:lnTo>
                  <a:pt x="18075" y="47432"/>
                </a:lnTo>
                <a:lnTo>
                  <a:pt x="18075" y="0"/>
                </a:lnTo>
              </a:path>
            </a:pathLst>
          </a:custGeom>
          <a:noFill/>
          <a:ln w="9525" cap="flat" cmpd="sng">
            <a:solidFill>
              <a:schemeClr val="accent1"/>
            </a:solidFill>
            <a:prstDash val="solid"/>
            <a:round/>
            <a:headEnd type="none" w="med" len="med"/>
            <a:tailEnd type="none" w="med" len="med"/>
          </a:ln>
        </p:spPr>
      </p:sp>
      <p:grpSp>
        <p:nvGrpSpPr>
          <p:cNvPr id="768" name="Google Shape;768;p35"/>
          <p:cNvGrpSpPr/>
          <p:nvPr/>
        </p:nvGrpSpPr>
        <p:grpSpPr>
          <a:xfrm rot="10800000" flipH="1">
            <a:off x="7968643" y="3562070"/>
            <a:ext cx="681217" cy="3360485"/>
            <a:chOff x="1337800" y="-2525590"/>
            <a:chExt cx="1498167" cy="7390555"/>
          </a:xfrm>
        </p:grpSpPr>
        <p:cxnSp>
          <p:nvCxnSpPr>
            <p:cNvPr id="769" name="Google Shape;769;p35"/>
            <p:cNvCxnSpPr/>
            <p:nvPr/>
          </p:nvCxnSpPr>
          <p:spPr>
            <a:xfrm rot="10800000">
              <a:off x="1337800" y="-2525590"/>
              <a:ext cx="0" cy="5870700"/>
            </a:xfrm>
            <a:prstGeom prst="straightConnector1">
              <a:avLst/>
            </a:prstGeom>
            <a:noFill/>
            <a:ln w="9525" cap="flat" cmpd="sng">
              <a:solidFill>
                <a:schemeClr val="accent2"/>
              </a:solidFill>
              <a:prstDash val="solid"/>
              <a:round/>
              <a:headEnd type="none" w="med" len="med"/>
              <a:tailEnd type="none" w="med" len="med"/>
            </a:ln>
          </p:spPr>
        </p:cxnSp>
        <p:cxnSp>
          <p:nvCxnSpPr>
            <p:cNvPr id="770" name="Google Shape;770;p35"/>
            <p:cNvCxnSpPr/>
            <p:nvPr/>
          </p:nvCxnSpPr>
          <p:spPr>
            <a:xfrm>
              <a:off x="1337800" y="3347125"/>
              <a:ext cx="1158600" cy="1141200"/>
            </a:xfrm>
            <a:prstGeom prst="straightConnector1">
              <a:avLst/>
            </a:prstGeom>
            <a:noFill/>
            <a:ln w="9525" cap="flat" cmpd="sng">
              <a:solidFill>
                <a:schemeClr val="accent2"/>
              </a:solidFill>
              <a:prstDash val="solid"/>
              <a:round/>
              <a:headEnd type="none" w="med" len="med"/>
              <a:tailEnd type="none" w="med" len="med"/>
            </a:ln>
          </p:spPr>
        </p:cxnSp>
        <p:sp>
          <p:nvSpPr>
            <p:cNvPr id="771" name="Google Shape;771;p35"/>
            <p:cNvSpPr/>
            <p:nvPr/>
          </p:nvSpPr>
          <p:spPr>
            <a:xfrm rot="5400000">
              <a:off x="2412855" y="4441854"/>
              <a:ext cx="425397" cy="420826"/>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accent2"/>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35"/>
          <p:cNvGrpSpPr/>
          <p:nvPr/>
        </p:nvGrpSpPr>
        <p:grpSpPr>
          <a:xfrm rot="-5400000" flipH="1">
            <a:off x="70043" y="-592705"/>
            <a:ext cx="681217" cy="3360485"/>
            <a:chOff x="1337800" y="-2525590"/>
            <a:chExt cx="1498167" cy="7390555"/>
          </a:xfrm>
        </p:grpSpPr>
        <p:cxnSp>
          <p:nvCxnSpPr>
            <p:cNvPr id="773" name="Google Shape;773;p35"/>
            <p:cNvCxnSpPr/>
            <p:nvPr/>
          </p:nvCxnSpPr>
          <p:spPr>
            <a:xfrm rot="10800000">
              <a:off x="1337800" y="-2525590"/>
              <a:ext cx="0" cy="5870700"/>
            </a:xfrm>
            <a:prstGeom prst="straightConnector1">
              <a:avLst/>
            </a:prstGeom>
            <a:noFill/>
            <a:ln w="9525" cap="flat" cmpd="sng">
              <a:solidFill>
                <a:schemeClr val="lt1"/>
              </a:solidFill>
              <a:prstDash val="solid"/>
              <a:round/>
              <a:headEnd type="none" w="med" len="med"/>
              <a:tailEnd type="none" w="med" len="med"/>
            </a:ln>
          </p:spPr>
        </p:cxnSp>
        <p:cxnSp>
          <p:nvCxnSpPr>
            <p:cNvPr id="774" name="Google Shape;774;p35"/>
            <p:cNvCxnSpPr/>
            <p:nvPr/>
          </p:nvCxnSpPr>
          <p:spPr>
            <a:xfrm>
              <a:off x="1337800" y="3347125"/>
              <a:ext cx="1158600" cy="1141200"/>
            </a:xfrm>
            <a:prstGeom prst="straightConnector1">
              <a:avLst/>
            </a:prstGeom>
            <a:noFill/>
            <a:ln w="9525" cap="flat" cmpd="sng">
              <a:solidFill>
                <a:schemeClr val="lt1"/>
              </a:solidFill>
              <a:prstDash val="solid"/>
              <a:round/>
              <a:headEnd type="none" w="med" len="med"/>
              <a:tailEnd type="none" w="med" len="med"/>
            </a:ln>
          </p:spPr>
        </p:cxnSp>
        <p:sp>
          <p:nvSpPr>
            <p:cNvPr id="775" name="Google Shape;775;p35"/>
            <p:cNvSpPr/>
            <p:nvPr/>
          </p:nvSpPr>
          <p:spPr>
            <a:xfrm rot="5400000">
              <a:off x="2412855" y="4441854"/>
              <a:ext cx="425397" cy="420826"/>
            </a:xfrm>
            <a:custGeom>
              <a:avLst/>
              <a:gdLst/>
              <a:ahLst/>
              <a:cxnLst/>
              <a:rect l="l" t="t" r="r" b="b"/>
              <a:pathLst>
                <a:path w="2748" h="2719" fill="none" extrusionOk="0">
                  <a:moveTo>
                    <a:pt x="2748" y="1363"/>
                  </a:moveTo>
                  <a:cubicBezTo>
                    <a:pt x="2748" y="2117"/>
                    <a:pt x="2117" y="2718"/>
                    <a:pt x="1392" y="2718"/>
                  </a:cubicBezTo>
                  <a:cubicBezTo>
                    <a:pt x="638" y="2718"/>
                    <a:pt x="1" y="2117"/>
                    <a:pt x="1" y="1363"/>
                  </a:cubicBezTo>
                  <a:cubicBezTo>
                    <a:pt x="1" y="609"/>
                    <a:pt x="638" y="0"/>
                    <a:pt x="1392" y="0"/>
                  </a:cubicBezTo>
                  <a:cubicBezTo>
                    <a:pt x="2117" y="0"/>
                    <a:pt x="2748" y="609"/>
                    <a:pt x="2748" y="1363"/>
                  </a:cubicBezTo>
                  <a:close/>
                </a:path>
              </a:pathLst>
            </a:custGeom>
            <a:solidFill>
              <a:schemeClr val="lt2"/>
            </a:solid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 name="Google Shape;776;p35"/>
          <p:cNvSpPr/>
          <p:nvPr/>
        </p:nvSpPr>
        <p:spPr>
          <a:xfrm rot="-5400000">
            <a:off x="5572485" y="-2452153"/>
            <a:ext cx="1971347" cy="6005438"/>
          </a:xfrm>
          <a:custGeom>
            <a:avLst/>
            <a:gdLst/>
            <a:ahLst/>
            <a:cxnLst/>
            <a:rect l="l" t="t" r="r" b="b"/>
            <a:pathLst>
              <a:path w="62917" h="191668" extrusionOk="0">
                <a:moveTo>
                  <a:pt x="0" y="0"/>
                </a:moveTo>
                <a:lnTo>
                  <a:pt x="0" y="21836"/>
                </a:lnTo>
                <a:lnTo>
                  <a:pt x="38334" y="60169"/>
                </a:lnTo>
                <a:lnTo>
                  <a:pt x="38334" y="81762"/>
                </a:lnTo>
                <a:lnTo>
                  <a:pt x="22442" y="97654"/>
                </a:lnTo>
                <a:lnTo>
                  <a:pt x="22442" y="116457"/>
                </a:lnTo>
                <a:lnTo>
                  <a:pt x="62917" y="139825"/>
                </a:lnTo>
                <a:lnTo>
                  <a:pt x="62917" y="191668"/>
                </a:lnTo>
              </a:path>
            </a:pathLst>
          </a:custGeom>
          <a:noFill/>
          <a:ln w="9525" cap="flat" cmpd="sng">
            <a:solidFill>
              <a:schemeClr val="accent1"/>
            </a:solidFill>
            <a:prstDash val="solid"/>
            <a:round/>
            <a:headEnd type="none" w="med" len="med"/>
            <a:tailEnd type="none" w="med" len="med"/>
          </a:ln>
        </p:spPr>
      </p:sp>
      <p:grpSp>
        <p:nvGrpSpPr>
          <p:cNvPr id="777" name="Google Shape;777;p35"/>
          <p:cNvGrpSpPr/>
          <p:nvPr/>
        </p:nvGrpSpPr>
        <p:grpSpPr>
          <a:xfrm>
            <a:off x="7221623" y="1260360"/>
            <a:ext cx="1160062" cy="523162"/>
            <a:chOff x="7221623" y="1260360"/>
            <a:chExt cx="1160062" cy="523162"/>
          </a:xfrm>
        </p:grpSpPr>
        <p:sp>
          <p:nvSpPr>
            <p:cNvPr id="778" name="Google Shape;778;p35"/>
            <p:cNvSpPr/>
            <p:nvPr/>
          </p:nvSpPr>
          <p:spPr>
            <a:xfrm rot="-5400000">
              <a:off x="8141200" y="1059948"/>
              <a:ext cx="40056" cy="440880"/>
            </a:xfrm>
            <a:custGeom>
              <a:avLst/>
              <a:gdLst/>
              <a:ahLst/>
              <a:cxnLst/>
              <a:rect l="l" t="t" r="r" b="b"/>
              <a:pathLst>
                <a:path w="1146" h="12620" extrusionOk="0">
                  <a:moveTo>
                    <a:pt x="573" y="1"/>
                  </a:moveTo>
                  <a:cubicBezTo>
                    <a:pt x="240" y="1"/>
                    <a:pt x="1" y="240"/>
                    <a:pt x="1" y="573"/>
                  </a:cubicBezTo>
                  <a:lnTo>
                    <a:pt x="1" y="12046"/>
                  </a:lnTo>
                  <a:cubicBezTo>
                    <a:pt x="1" y="12351"/>
                    <a:pt x="240" y="12619"/>
                    <a:pt x="573" y="12619"/>
                  </a:cubicBezTo>
                  <a:cubicBezTo>
                    <a:pt x="878" y="12619"/>
                    <a:pt x="1146" y="12351"/>
                    <a:pt x="1146" y="12046"/>
                  </a:cubicBezTo>
                  <a:lnTo>
                    <a:pt x="1146" y="573"/>
                  </a:lnTo>
                  <a:cubicBezTo>
                    <a:pt x="1146" y="240"/>
                    <a:pt x="87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rot="5400000">
              <a:off x="7437562" y="1320304"/>
              <a:ext cx="43116" cy="474994"/>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l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rot="-5400000">
              <a:off x="7930383" y="1332221"/>
              <a:ext cx="75100" cy="827502"/>
            </a:xfrm>
            <a:custGeom>
              <a:avLst/>
              <a:gdLst/>
              <a:ahLst/>
              <a:cxnLst/>
              <a:rect l="l" t="t" r="r" b="b"/>
              <a:pathLst>
                <a:path w="754" h="8307" fill="none" extrusionOk="0">
                  <a:moveTo>
                    <a:pt x="391" y="8307"/>
                  </a:moveTo>
                  <a:lnTo>
                    <a:pt x="391" y="8307"/>
                  </a:lnTo>
                  <a:cubicBezTo>
                    <a:pt x="181" y="8307"/>
                    <a:pt x="0" y="8155"/>
                    <a:pt x="0" y="7944"/>
                  </a:cubicBezTo>
                  <a:lnTo>
                    <a:pt x="0" y="363"/>
                  </a:lnTo>
                  <a:cubicBezTo>
                    <a:pt x="0" y="182"/>
                    <a:pt x="181" y="1"/>
                    <a:pt x="391" y="1"/>
                  </a:cubicBezTo>
                  <a:lnTo>
                    <a:pt x="391" y="1"/>
                  </a:lnTo>
                  <a:cubicBezTo>
                    <a:pt x="573" y="1"/>
                    <a:pt x="754" y="182"/>
                    <a:pt x="754" y="363"/>
                  </a:cubicBezTo>
                  <a:lnTo>
                    <a:pt x="754" y="7944"/>
                  </a:lnTo>
                  <a:cubicBezTo>
                    <a:pt x="754" y="8155"/>
                    <a:pt x="573" y="8307"/>
                    <a:pt x="391" y="8307"/>
                  </a:cubicBezTo>
                  <a:close/>
                </a:path>
              </a:pathLst>
            </a:custGeom>
            <a:noFill/>
            <a:ln w="9525" cap="flat" cmpd="sng">
              <a:solidFill>
                <a:schemeClr val="accent1"/>
              </a:solidFill>
              <a:prstDash val="solid"/>
              <a:miter lim="72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36"/>
          <p:cNvSpPr txBox="1">
            <a:spLocks noGrp="1"/>
          </p:cNvSpPr>
          <p:nvPr>
            <p:ph type="title"/>
          </p:nvPr>
        </p:nvSpPr>
        <p:spPr>
          <a:xfrm>
            <a:off x="651275" y="958875"/>
            <a:ext cx="3560400" cy="352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200" b="1">
                <a:solidFill>
                  <a:schemeClr val="lt1"/>
                </a:solidFill>
                <a:latin typeface="Arial"/>
                <a:ea typeface="Arial"/>
                <a:cs typeface="Arial"/>
                <a:sym typeface="Arial"/>
              </a:rPr>
              <a:t>AI Detection Tools Are Not Reliable</a:t>
            </a:r>
            <a:endParaRPr sz="5200" b="1">
              <a:solidFill>
                <a:schemeClr val="lt1"/>
              </a:solidFill>
              <a:latin typeface="Arial"/>
              <a:ea typeface="Arial"/>
              <a:cs typeface="Arial"/>
              <a:sym typeface="Arial"/>
            </a:endParaRPr>
          </a:p>
        </p:txBody>
      </p:sp>
      <p:pic>
        <p:nvPicPr>
          <p:cNvPr id="786" name="Google Shape;786;p36"/>
          <p:cNvPicPr preferRelativeResize="0"/>
          <p:nvPr/>
        </p:nvPicPr>
        <p:blipFill>
          <a:blip r:embed="rId3">
            <a:alphaModFix/>
          </a:blip>
          <a:stretch>
            <a:fillRect/>
          </a:stretch>
        </p:blipFill>
        <p:spPr>
          <a:xfrm>
            <a:off x="4410375" y="1183288"/>
            <a:ext cx="4163348" cy="2776921"/>
          </a:xfrm>
          <a:prstGeom prst="rect">
            <a:avLst/>
          </a:prstGeom>
          <a:noFill/>
          <a:ln>
            <a:noFill/>
          </a:ln>
        </p:spPr>
      </p:pic>
      <p:sp>
        <p:nvSpPr>
          <p:cNvPr id="787" name="Google Shape;787;p36"/>
          <p:cNvSpPr txBox="1"/>
          <p:nvPr/>
        </p:nvSpPr>
        <p:spPr>
          <a:xfrm>
            <a:off x="7330175" y="4715650"/>
            <a:ext cx="2006100" cy="1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Hanken Grotesk"/>
                <a:ea typeface="Hanken Grotesk"/>
                <a:cs typeface="Hanken Grotesk"/>
                <a:sym typeface="Hanken Grotesk"/>
              </a:rPr>
              <a:t>Image from google image</a:t>
            </a:r>
            <a:endParaRPr sz="900">
              <a:solidFill>
                <a:schemeClr val="dk1"/>
              </a:solidFill>
              <a:latin typeface="Hanken Grotesk"/>
              <a:ea typeface="Hanken Grotesk"/>
              <a:cs typeface="Hanken Grotesk"/>
              <a:sym typeface="Hanken Grotesk"/>
            </a:endParaRPr>
          </a:p>
        </p:txBody>
      </p:sp>
    </p:spTree>
  </p:cSld>
  <p:clrMapOvr>
    <a:masterClrMapping/>
  </p:clrMapOvr>
</p:sld>
</file>

<file path=ppt/theme/theme1.xml><?xml version="1.0" encoding="utf-8"?>
<a:theme xmlns:a="http://schemas.openxmlformats.org/drawingml/2006/main" name="Technology Market Research Pitch Deck by Slidesgo">
  <a:themeElements>
    <a:clrScheme name="Simple Light">
      <a:dk1>
        <a:srgbClr val="FFFFFF"/>
      </a:dk1>
      <a:lt1>
        <a:srgbClr val="00CADA"/>
      </a:lt1>
      <a:dk2>
        <a:srgbClr val="110E24"/>
      </a:dk2>
      <a:lt2>
        <a:srgbClr val="46406B"/>
      </a:lt2>
      <a:accent1>
        <a:srgbClr val="69639C"/>
      </a:accent1>
      <a:accent2>
        <a:srgbClr val="AFAFB6"/>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B9F936E882A84AB9DC1E3C7452F8A8" ma:contentTypeVersion="18" ma:contentTypeDescription="Create a new document." ma:contentTypeScope="" ma:versionID="77c7fc101ad29387c880e4fc26aa2d54">
  <xsd:schema xmlns:xsd="http://www.w3.org/2001/XMLSchema" xmlns:xs="http://www.w3.org/2001/XMLSchema" xmlns:p="http://schemas.microsoft.com/office/2006/metadata/properties" xmlns:ns2="b6d79c6a-8a2f-47d2-8294-c77cb9768f23" xmlns:ns3="658911d3-54ee-479e-91c3-b59da27807b1" targetNamespace="http://schemas.microsoft.com/office/2006/metadata/properties" ma:root="true" ma:fieldsID="c682bedbf7d6a1cf7850a7bce85e3441" ns2:_="" ns3:_="">
    <xsd:import namespace="b6d79c6a-8a2f-47d2-8294-c77cb9768f23"/>
    <xsd:import namespace="658911d3-54ee-479e-91c3-b59da27807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d79c6a-8a2f-47d2-8294-c77cb9768f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ed340a1-1d34-4dbc-ae5f-4fa748ba2cd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911d3-54ee-479e-91c3-b59da27807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8c73563-deaa-414d-94d1-0b8696b7fbcc}" ma:internalName="TaxCatchAll" ma:showField="CatchAllData" ma:web="658911d3-54ee-479e-91c3-b59da27807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58911d3-54ee-479e-91c3-b59da27807b1" xsi:nil="true"/>
    <lcf76f155ced4ddcb4097134ff3c332f xmlns="b6d79c6a-8a2f-47d2-8294-c77cb9768f2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49FF3E-3952-46CE-9D30-86D55E5C6FA8}"/>
</file>

<file path=customXml/itemProps2.xml><?xml version="1.0" encoding="utf-8"?>
<ds:datastoreItem xmlns:ds="http://schemas.openxmlformats.org/officeDocument/2006/customXml" ds:itemID="{1836EF32-BDB4-4B5C-AB95-AEDB274CD211}"/>
</file>

<file path=customXml/itemProps3.xml><?xml version="1.0" encoding="utf-8"?>
<ds:datastoreItem xmlns:ds="http://schemas.openxmlformats.org/officeDocument/2006/customXml" ds:itemID="{A4915F78-D1FE-4DF3-87A6-569A1EF10211}"/>
</file>

<file path=docProps/app.xml><?xml version="1.0" encoding="utf-8"?>
<Properties xmlns="http://schemas.openxmlformats.org/officeDocument/2006/extended-properties" xmlns:vt="http://schemas.openxmlformats.org/officeDocument/2006/docPropsVTypes">
  <TotalTime>0</TotalTime>
  <Words>1604</Words>
  <Application>Microsoft Macintosh PowerPoint</Application>
  <PresentationFormat>On-screen Show (16:9)</PresentationFormat>
  <Paragraphs>116</Paragraphs>
  <Slides>23</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Raleway Light</vt:lpstr>
      <vt:lpstr>Arial</vt:lpstr>
      <vt:lpstr>Roboto</vt:lpstr>
      <vt:lpstr>Times New Roman</vt:lpstr>
      <vt:lpstr>Proxima Nova</vt:lpstr>
      <vt:lpstr>Hanken Grotesk</vt:lpstr>
      <vt:lpstr>Raleway ExtraBold</vt:lpstr>
      <vt:lpstr>Raleway</vt:lpstr>
      <vt:lpstr>Raleway Black</vt:lpstr>
      <vt:lpstr>Nunito Light</vt:lpstr>
      <vt:lpstr>Technology Market Research Pitch Deck by Slidesgo</vt:lpstr>
      <vt:lpstr>Slidesgo Final Pages</vt:lpstr>
      <vt:lpstr>Addressing The Use of AI in Academic Settings </vt:lpstr>
      <vt:lpstr>Enhancing Faculty Awareness of AI</vt:lpstr>
      <vt:lpstr>All existing AI apps ‘hallucinate’ and supply false information; don’t rely on AI for accurate information, but always fact-check.  - Betsy Leondar-Wright, Lasell University  If you choose to use generative AI tools, remember that they are typically trained on limited datasets that may be out of date. What's more, they may hallucinate -- that is to say, they may present output that contains incorrect information, falsehoods, and biases.  - Emily Isaacs, Montclair State University  </vt:lpstr>
      <vt:lpstr> </vt:lpstr>
      <vt:lpstr>Lack of a coherent and unified policy can result to inconsistency and equity concerns.  Varying policies across courses results to confusion  Existing AI policies are broad and lack clarity (Cryer, 2024).  No clear AI policies leaves loophole and results to mistrust (Terry, 2023).  </vt:lpstr>
      <vt:lpstr>Unclear boundaries: Policies ranging from strict prohibition to complete acceptance (Cryer 2024).  Struggle to define academic dishonesty and misuse?  Unintentional Plagiarism and its consequences! Enforcement challenges. EDUC 200- Dr. Teresa Speciale </vt:lpstr>
      <vt:lpstr>The need for comprehensive and well-defined policies covering various use of AI (Gardner, 2024). Clear communication to prevent misunderstanding and confusion AI literacy   </vt:lpstr>
      <vt:lpstr>AI Detectors in Academia</vt:lpstr>
      <vt:lpstr>AI Detection Tools Are Not Reliable</vt:lpstr>
      <vt:lpstr>AI Detectors= AI</vt:lpstr>
      <vt:lpstr>Wide Variability in Performance </vt:lpstr>
      <vt:lpstr>Bias Against Non-Native Writers</vt:lpstr>
      <vt:lpstr>Susceptibility To Manipulation</vt:lpstr>
      <vt:lpstr>AI detection tools are prone to being tricked</vt:lpstr>
      <vt:lpstr>AI Technology Is Rapidly Evolving</vt:lpstr>
      <vt:lpstr>Impact of AI detectors</vt:lpstr>
      <vt:lpstr>AI Detectors Don’t matter</vt:lpstr>
      <vt:lpstr>Syllabus Examples</vt:lpstr>
      <vt:lpstr>PowerPoint Presentation</vt:lpstr>
      <vt:lpstr>What can professors do?</vt:lpstr>
      <vt:lpstr>What can we do</vt:lpstr>
      <vt:lpstr>Bibliography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The Use of AI in Academic Settings </dc:title>
  <cp:lastModifiedBy>Shrestha, Harshika (Student)</cp:lastModifiedBy>
  <cp:revision>1</cp:revision>
  <dcterms:modified xsi:type="dcterms:W3CDTF">2025-01-16T17:34:31Z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0x010100AEB9F936E882A84AB9DC1E3C7452F8A8</vt:lpwstr>
  </property>
</Properties>
</file>