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ink/ink178.xml" ContentType="application/inkml+xml"/>
  <Override PartName="/ppt/ink/ink179.xml" ContentType="application/inkml+xml"/>
  <Override PartName="/ppt/ink/ink180.xml" ContentType="application/inkml+xml"/>
  <Override PartName="/ppt/ink/ink181.xml" ContentType="application/inkml+xml"/>
  <Override PartName="/ppt/ink/ink182.xml" ContentType="application/inkml+xml"/>
  <Override PartName="/ppt/ink/ink183.xml" ContentType="application/inkml+xml"/>
  <Override PartName="/ppt/ink/ink184.xml" ContentType="application/inkml+xml"/>
  <Override PartName="/ppt/ink/ink185.xml" ContentType="application/inkml+xml"/>
  <Override PartName="/ppt/ink/ink186.xml" ContentType="application/inkml+xml"/>
  <Override PartName="/ppt/ink/ink187.xml" ContentType="application/inkml+xml"/>
  <Override PartName="/ppt/ink/ink188.xml" ContentType="application/inkml+xml"/>
  <Override PartName="/ppt/ink/ink189.xml" ContentType="application/inkml+xml"/>
  <Override PartName="/ppt/ink/ink190.xml" ContentType="application/inkml+xml"/>
  <Override PartName="/ppt/ink/ink191.xml" ContentType="application/inkml+xml"/>
  <Override PartName="/ppt/ink/ink192.xml" ContentType="application/inkml+xml"/>
  <Override PartName="/ppt/ink/ink193.xml" ContentType="application/inkml+xml"/>
  <Override PartName="/ppt/ink/ink194.xml" ContentType="application/inkml+xml"/>
  <Override PartName="/ppt/ink/ink195.xml" ContentType="application/inkml+xml"/>
  <Override PartName="/ppt/ink/ink196.xml" ContentType="application/inkml+xml"/>
  <Override PartName="/ppt/ink/ink197.xml" ContentType="application/inkml+xml"/>
  <Override PartName="/ppt/ink/ink198.xml" ContentType="application/inkml+xml"/>
  <Override PartName="/ppt/ink/ink199.xml" ContentType="application/inkml+xml"/>
  <Override PartName="/ppt/ink/ink200.xml" ContentType="application/inkml+xml"/>
  <Override PartName="/ppt/ink/ink201.xml" ContentType="application/inkml+xml"/>
  <Override PartName="/ppt/ink/ink202.xml" ContentType="application/inkml+xml"/>
  <Override PartName="/ppt/ink/ink203.xml" ContentType="application/inkml+xml"/>
  <Override PartName="/ppt/ink/ink204.xml" ContentType="application/inkml+xml"/>
  <Override PartName="/ppt/ink/ink205.xml" ContentType="application/inkml+xml"/>
  <Override PartName="/ppt/ink/ink206.xml" ContentType="application/inkml+xml"/>
  <Override PartName="/ppt/ink/ink207.xml" ContentType="application/inkml+xml"/>
  <Override PartName="/ppt/ink/ink208.xml" ContentType="application/inkml+xml"/>
  <Override PartName="/ppt/ink/ink209.xml" ContentType="application/inkml+xml"/>
  <Override PartName="/ppt/ink/ink210.xml" ContentType="application/inkml+xml"/>
  <Override PartName="/ppt/ink/ink211.xml" ContentType="application/inkml+xml"/>
  <Override PartName="/ppt/ink/ink212.xml" ContentType="application/inkml+xml"/>
  <Override PartName="/ppt/ink/ink213.xml" ContentType="application/inkml+xml"/>
  <Override PartName="/ppt/ink/ink214.xml" ContentType="application/inkml+xml"/>
  <Override PartName="/ppt/ink/ink215.xml" ContentType="application/inkml+xml"/>
  <Override PartName="/ppt/ink/ink216.xml" ContentType="application/inkml+xml"/>
  <Override PartName="/ppt/ink/ink217.xml" ContentType="application/inkml+xml"/>
  <Override PartName="/ppt/ink/ink218.xml" ContentType="application/inkml+xml"/>
  <Override PartName="/ppt/ink/ink219.xml" ContentType="application/inkml+xml"/>
  <Override PartName="/ppt/ink/ink220.xml" ContentType="application/inkml+xml"/>
  <Override PartName="/ppt/ink/ink221.xml" ContentType="application/inkml+xml"/>
  <Override PartName="/ppt/ink/ink222.xml" ContentType="application/inkml+xml"/>
  <Override PartName="/ppt/ink/ink223.xml" ContentType="application/inkml+xml"/>
  <Override PartName="/ppt/ink/ink224.xml" ContentType="application/inkml+xml"/>
  <Override PartName="/ppt/ink/ink225.xml" ContentType="application/inkml+xml"/>
  <Override PartName="/ppt/ink/ink226.xml" ContentType="application/inkml+xml"/>
  <Override PartName="/ppt/ink/ink227.xml" ContentType="application/inkml+xml"/>
  <Override PartName="/ppt/ink/ink228.xml" ContentType="application/inkml+xml"/>
  <Override PartName="/ppt/ink/ink229.xml" ContentType="application/inkml+xml"/>
  <Override PartName="/ppt/ink/ink230.xml" ContentType="application/inkml+xml"/>
  <Override PartName="/ppt/ink/ink231.xml" ContentType="application/inkml+xml"/>
  <Override PartName="/ppt/ink/ink232.xml" ContentType="application/inkml+xml"/>
  <Override PartName="/ppt/ink/ink233.xml" ContentType="application/inkml+xml"/>
  <Override PartName="/ppt/ink/ink234.xml" ContentType="application/inkml+xml"/>
  <Override PartName="/ppt/ink/ink235.xml" ContentType="application/inkml+xml"/>
  <Override PartName="/ppt/ink/ink236.xml" ContentType="application/inkml+xml"/>
  <Override PartName="/ppt/ink/ink237.xml" ContentType="application/inkml+xml"/>
  <Override PartName="/ppt/ink/ink238.xml" ContentType="application/inkml+xml"/>
  <Override PartName="/ppt/ink/ink239.xml" ContentType="application/inkml+xml"/>
  <Override PartName="/ppt/ink/ink240.xml" ContentType="application/inkml+xml"/>
  <Override PartName="/ppt/ink/ink241.xml" ContentType="application/inkml+xml"/>
  <Override PartName="/ppt/ink/ink242.xml" ContentType="application/inkml+xml"/>
  <Override PartName="/ppt/ink/ink243.xml" ContentType="application/inkml+xml"/>
  <Override PartName="/ppt/ink/ink244.xml" ContentType="application/inkml+xml"/>
  <Override PartName="/ppt/ink/ink245.xml" ContentType="application/inkml+xml"/>
  <Override PartName="/ppt/ink/ink246.xml" ContentType="application/inkml+xml"/>
  <Override PartName="/ppt/ink/ink247.xml" ContentType="application/inkml+xml"/>
  <Override PartName="/ppt/ink/ink248.xml" ContentType="application/inkml+xml"/>
  <Override PartName="/ppt/ink/ink249.xml" ContentType="application/inkml+xml"/>
  <Override PartName="/ppt/ink/ink250.xml" ContentType="application/inkml+xml"/>
  <Override PartName="/ppt/ink/ink251.xml" ContentType="application/inkml+xml"/>
  <Override PartName="/ppt/ink/ink252.xml" ContentType="application/inkml+xml"/>
  <Override PartName="/ppt/ink/ink253.xml" ContentType="application/inkml+xml"/>
  <Override PartName="/ppt/ink/ink254.xml" ContentType="application/inkml+xml"/>
  <Override PartName="/ppt/ink/ink255.xml" ContentType="application/inkml+xml"/>
  <Override PartName="/ppt/ink/ink256.xml" ContentType="application/inkml+xml"/>
  <Override PartName="/ppt/ink/ink257.xml" ContentType="application/inkml+xml"/>
  <Override PartName="/ppt/ink/ink258.xml" ContentType="application/inkml+xml"/>
  <Override PartName="/ppt/ink/ink259.xml" ContentType="application/inkml+xml"/>
  <Override PartName="/ppt/ink/ink260.xml" ContentType="application/inkml+xml"/>
  <Override PartName="/ppt/ink/ink261.xml" ContentType="application/inkml+xml"/>
  <Override PartName="/ppt/ink/ink262.xml" ContentType="application/inkml+xml"/>
  <Override PartName="/ppt/ink/ink263.xml" ContentType="application/inkml+xml"/>
  <Override PartName="/ppt/ink/ink264.xml" ContentType="application/inkml+xml"/>
  <Override PartName="/ppt/ink/ink265.xml" ContentType="application/inkml+xml"/>
  <Override PartName="/ppt/ink/ink266.xml" ContentType="application/inkml+xml"/>
  <Override PartName="/ppt/ink/ink267.xml" ContentType="application/inkml+xml"/>
  <Override PartName="/ppt/ink/ink268.xml" ContentType="application/inkml+xml"/>
  <Override PartName="/ppt/ink/ink269.xml" ContentType="application/inkml+xml"/>
  <Override PartName="/ppt/ink/ink270.xml" ContentType="application/inkml+xml"/>
  <Override PartName="/ppt/ink/ink271.xml" ContentType="application/inkml+xml"/>
  <Override PartName="/ppt/ink/ink272.xml" ContentType="application/inkml+xml"/>
  <Override PartName="/ppt/ink/ink273.xml" ContentType="application/inkml+xml"/>
  <Override PartName="/ppt/ink/ink274.xml" ContentType="application/inkml+xml"/>
  <Override PartName="/ppt/ink/ink275.xml" ContentType="application/inkml+xml"/>
  <Override PartName="/ppt/ink/ink276.xml" ContentType="application/inkml+xml"/>
  <Override PartName="/ppt/ink/ink277.xml" ContentType="application/inkml+xml"/>
  <Override PartName="/ppt/ink/ink278.xml" ContentType="application/inkml+xml"/>
  <Override PartName="/ppt/ink/ink279.xml" ContentType="application/inkml+xml"/>
  <Override PartName="/ppt/ink/ink280.xml" ContentType="application/inkml+xml"/>
  <Override PartName="/ppt/ink/ink281.xml" ContentType="application/inkml+xml"/>
  <Override PartName="/ppt/ink/ink282.xml" ContentType="application/inkml+xml"/>
  <Override PartName="/ppt/ink/ink283.xml" ContentType="application/inkml+xml"/>
  <Override PartName="/ppt/ink/ink284.xml" ContentType="application/inkml+xml"/>
  <Override PartName="/ppt/ink/ink285.xml" ContentType="application/inkml+xml"/>
  <Override PartName="/ppt/ink/ink286.xml" ContentType="application/inkml+xml"/>
  <Override PartName="/ppt/ink/ink287.xml" ContentType="application/inkml+xml"/>
  <Override PartName="/ppt/ink/ink288.xml" ContentType="application/inkml+xml"/>
  <Override PartName="/ppt/ink/ink289.xml" ContentType="application/inkml+xml"/>
  <Override PartName="/ppt/ink/ink290.xml" ContentType="application/inkml+xml"/>
  <Override PartName="/ppt/ink/ink291.xml" ContentType="application/inkml+xml"/>
  <Override PartName="/ppt/ink/ink292.xml" ContentType="application/inkml+xml"/>
  <Override PartName="/ppt/ink/ink293.xml" ContentType="application/inkml+xml"/>
  <Override PartName="/ppt/ink/ink294.xml" ContentType="application/inkml+xml"/>
  <Override PartName="/ppt/ink/ink295.xml" ContentType="application/inkml+xml"/>
  <Override PartName="/ppt/ink/ink296.xml" ContentType="application/inkml+xml"/>
  <Override PartName="/ppt/ink/ink297.xml" ContentType="application/inkml+xml"/>
  <Override PartName="/ppt/ink/ink298.xml" ContentType="application/inkml+xml"/>
  <Override PartName="/ppt/ink/ink299.xml" ContentType="application/inkml+xml"/>
  <Override PartName="/ppt/ink/ink300.xml" ContentType="application/inkml+xml"/>
  <Override PartName="/ppt/ink/ink301.xml" ContentType="application/inkml+xml"/>
  <Override PartName="/ppt/ink/ink302.xml" ContentType="application/inkml+xml"/>
  <Override PartName="/ppt/ink/ink303.xml" ContentType="application/inkml+xml"/>
  <Override PartName="/ppt/ink/ink304.xml" ContentType="application/inkml+xml"/>
  <Override PartName="/ppt/ink/ink305.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75" r:id="rId2"/>
    <p:sldId id="276" r:id="rId3"/>
    <p:sldId id="277" r:id="rId4"/>
    <p:sldId id="278" r:id="rId5"/>
    <p:sldId id="279" r:id="rId6"/>
    <p:sldId id="272" r:id="rId7"/>
    <p:sldId id="261" r:id="rId8"/>
    <p:sldId id="270" r:id="rId9"/>
    <p:sldId id="256" r:id="rId10"/>
    <p:sldId id="258" r:id="rId11"/>
    <p:sldId id="264" r:id="rId12"/>
    <p:sldId id="263" r:id="rId13"/>
    <p:sldId id="265" r:id="rId14"/>
    <p:sldId id="266" r:id="rId15"/>
    <p:sldId id="269" r:id="rId16"/>
    <p:sldId id="268" r:id="rId17"/>
    <p:sldId id="267" r:id="rId18"/>
    <p:sldId id="280" r:id="rId19"/>
    <p:sldId id="281" r:id="rId20"/>
    <p:sldId id="274" r:id="rId21"/>
    <p:sldId id="27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8BAFF"/>
    <a:srgbClr val="156082"/>
    <a:srgbClr val="FEDA66"/>
    <a:srgbClr val="FFDA66"/>
    <a:srgbClr val="ED7D31"/>
    <a:srgbClr val="0281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5897"/>
  </p:normalViewPr>
  <p:slideViewPr>
    <p:cSldViewPr snapToGrid="0" snapToObjects="1">
      <p:cViewPr>
        <p:scale>
          <a:sx n="93" d="100"/>
          <a:sy n="93" d="100"/>
        </p:scale>
        <p:origin x="144" y="6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2:14.522"/>
    </inkml:context>
    <inkml:brush xml:id="br0">
      <inkml:brushProperty name="width" value="0.1" units="cm"/>
      <inkml:brushProperty name="height" value="0.1" units="cm"/>
      <inkml:brushProperty name="color" value="#FFFFFF"/>
    </inkml:brush>
  </inkml:definitions>
  <inkml:trace contextRef="#ctx0" brushRef="#br0">0 0 24575,'0'0'0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2:24.572"/>
    </inkml:context>
    <inkml:brush xml:id="br0">
      <inkml:brushProperty name="width" value="0.1" units="cm"/>
      <inkml:brushProperty name="height" value="0.1" units="cm"/>
      <inkml:brushProperty name="color" value="#FFFFFF"/>
    </inkml:brush>
  </inkml:definitions>
  <inkml:trace contextRef="#ctx0" brushRef="#br0">1 1 24575,'0'0'0</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5:59:32.611"/>
    </inkml:context>
    <inkml:brush xml:id="br0">
      <inkml:brushProperty name="width" value="0.1" units="cm"/>
      <inkml:brushProperty name="height" value="0.1" units="cm"/>
      <inkml:brushProperty name="color" value="#FFFFFF"/>
    </inkml:brush>
  </inkml:definitions>
  <inkml:trace contextRef="#ctx0" brushRef="#br0">1 0 24575,'0'0'0</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5:59:53.247"/>
    </inkml:context>
    <inkml:brush xml:id="br0">
      <inkml:brushProperty name="width" value="0.2" units="cm"/>
      <inkml:brushProperty name="height" value="0.2" units="cm"/>
      <inkml:brushProperty name="color" value="#FFFFFF"/>
    </inkml:brush>
  </inkml:definitions>
  <inkml:trace contextRef="#ctx0" brushRef="#br0">0 0 24575,'0'0'0</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0:04.996"/>
    </inkml:context>
    <inkml:brush xml:id="br0">
      <inkml:brushProperty name="width" value="0.05" units="cm"/>
      <inkml:brushProperty name="height" value="0.05" units="cm"/>
      <inkml:brushProperty name="color" value="#FFFFFF"/>
    </inkml:brush>
  </inkml:definitions>
  <inkml:trace contextRef="#ctx0" brushRef="#br0">0 1 24575,'0'0'0</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0:05.780"/>
    </inkml:context>
    <inkml:brush xml:id="br0">
      <inkml:brushProperty name="width" value="0.05" units="cm"/>
      <inkml:brushProperty name="height" value="0.05" units="cm"/>
      <inkml:brushProperty name="color" value="#FFFFFF"/>
    </inkml:brush>
  </inkml:definitions>
  <inkml:trace contextRef="#ctx0" brushRef="#br0">0 1 24575,'0'0'0</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0:06.747"/>
    </inkml:context>
    <inkml:brush xml:id="br0">
      <inkml:brushProperty name="width" value="0.05" units="cm"/>
      <inkml:brushProperty name="height" value="0.05" units="cm"/>
      <inkml:brushProperty name="color" value="#FFFFFF"/>
    </inkml:brush>
  </inkml:definitions>
  <inkml:trace contextRef="#ctx0" brushRef="#br0">1 0 24575,'0'0'0</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0:07.362"/>
    </inkml:context>
    <inkml:brush xml:id="br0">
      <inkml:brushProperty name="width" value="0.05" units="cm"/>
      <inkml:brushProperty name="height" value="0.05" units="cm"/>
      <inkml:brushProperty name="color" value="#FFFFFF"/>
    </inkml:brush>
  </inkml:definitions>
  <inkml:trace contextRef="#ctx0" brushRef="#br0">0 0 24575,'0'0'0</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0:08.214"/>
    </inkml:context>
    <inkml:brush xml:id="br0">
      <inkml:brushProperty name="width" value="0.05" units="cm"/>
      <inkml:brushProperty name="height" value="0.05" units="cm"/>
      <inkml:brushProperty name="color" value="#FFFFFF"/>
    </inkml:brush>
  </inkml:definitions>
  <inkml:trace contextRef="#ctx0" brushRef="#br0">0 0 24575,'0'0'0</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0:09.197"/>
    </inkml:context>
    <inkml:brush xml:id="br0">
      <inkml:brushProperty name="width" value="0.05" units="cm"/>
      <inkml:brushProperty name="height" value="0.05" units="cm"/>
      <inkml:brushProperty name="color" value="#FFFFFF"/>
    </inkml:brush>
  </inkml:definitions>
  <inkml:trace contextRef="#ctx0" brushRef="#br0">1 1 24575,'0'0'0</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0:10.580"/>
    </inkml:context>
    <inkml:brush xml:id="br0">
      <inkml:brushProperty name="width" value="0.05" units="cm"/>
      <inkml:brushProperty name="height" value="0.05" units="cm"/>
      <inkml:brushProperty name="color" value="#FFFFFF"/>
    </inkml:brush>
  </inkml:definitions>
  <inkml:trace contextRef="#ctx0" brushRef="#br0">0 0 24575,'0'0'0</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0:11.246"/>
    </inkml:context>
    <inkml:brush xml:id="br0">
      <inkml:brushProperty name="width" value="0.05" units="cm"/>
      <inkml:brushProperty name="height" value="0.05" units="cm"/>
      <inkml:brushProperty name="color" value="#FFFFFF"/>
    </inkml:brush>
  </inkml:definitions>
  <inkml:trace contextRef="#ctx0" brushRef="#br0">0 1 24575,'0'0'0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2:27.321"/>
    </inkml:context>
    <inkml:brush xml:id="br0">
      <inkml:brushProperty name="width" value="0.1" units="cm"/>
      <inkml:brushProperty name="height" value="0.1" units="cm"/>
      <inkml:brushProperty name="color" value="#FFFFFF"/>
    </inkml:brush>
  </inkml:definitions>
  <inkml:trace contextRef="#ctx0" brushRef="#br0">1 1 24575,'0'0'0</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0:11.796"/>
    </inkml:context>
    <inkml:brush xml:id="br0">
      <inkml:brushProperty name="width" value="0.05" units="cm"/>
      <inkml:brushProperty name="height" value="0.05" units="cm"/>
      <inkml:brushProperty name="color" value="#FFFFFF"/>
    </inkml:brush>
  </inkml:definitions>
  <inkml:trace contextRef="#ctx0" brushRef="#br0">0 6 16446,'0'-3'0,"0"1"0</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0:12.296"/>
    </inkml:context>
    <inkml:brush xml:id="br0">
      <inkml:brushProperty name="width" value="0.05" units="cm"/>
      <inkml:brushProperty name="height" value="0.05" units="cm"/>
      <inkml:brushProperty name="color" value="#FFFFFF"/>
    </inkml:brush>
  </inkml:definitions>
  <inkml:trace contextRef="#ctx0" brushRef="#br0">0 1 24575,'0'0'0</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0:12.914"/>
    </inkml:context>
    <inkml:brush xml:id="br0">
      <inkml:brushProperty name="width" value="0.05" units="cm"/>
      <inkml:brushProperty name="height" value="0.05" units="cm"/>
      <inkml:brushProperty name="color" value="#FFFFFF"/>
    </inkml:brush>
  </inkml:definitions>
  <inkml:trace contextRef="#ctx0" brushRef="#br0">1 1 24575,'0'0'0</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0:13.480"/>
    </inkml:context>
    <inkml:brush xml:id="br0">
      <inkml:brushProperty name="width" value="0.05" units="cm"/>
      <inkml:brushProperty name="height" value="0.05" units="cm"/>
      <inkml:brushProperty name="color" value="#FFFFFF"/>
    </inkml:brush>
  </inkml:definitions>
  <inkml:trace contextRef="#ctx0" brushRef="#br0">1 0 24575,'0'0'0</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0:14.030"/>
    </inkml:context>
    <inkml:brush xml:id="br0">
      <inkml:brushProperty name="width" value="0.05" units="cm"/>
      <inkml:brushProperty name="height" value="0.05" units="cm"/>
      <inkml:brushProperty name="color" value="#FFFFFF"/>
    </inkml:brush>
  </inkml:definitions>
  <inkml:trace contextRef="#ctx0" brushRef="#br0">0 0 24575,'0'0'0</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0:14.747"/>
    </inkml:context>
    <inkml:brush xml:id="br0">
      <inkml:brushProperty name="width" value="0.05" units="cm"/>
      <inkml:brushProperty name="height" value="0.05" units="cm"/>
      <inkml:brushProperty name="color" value="#FFFFFF"/>
    </inkml:brush>
  </inkml:definitions>
  <inkml:trace contextRef="#ctx0" brushRef="#br0">1 0 24575,'0'0'0</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0:14.963"/>
    </inkml:context>
    <inkml:brush xml:id="br0">
      <inkml:brushProperty name="width" value="0.05" units="cm"/>
      <inkml:brushProperty name="height" value="0.05" units="cm"/>
      <inkml:brushProperty name="color" value="#FFFFFF"/>
    </inkml:brush>
  </inkml:definitions>
  <inkml:trace contextRef="#ctx0" brushRef="#br0">3 169 24575,'-1'-76'0,"0"52"0,0-45 0</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0:15.764"/>
    </inkml:context>
    <inkml:brush xml:id="br0">
      <inkml:brushProperty name="width" value="0.05" units="cm"/>
      <inkml:brushProperty name="height" value="0.05" units="cm"/>
      <inkml:brushProperty name="color" value="#FFFFFF"/>
    </inkml:brush>
  </inkml:definitions>
  <inkml:trace contextRef="#ctx0" brushRef="#br0">0 1 24575,'0'0'0</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0:16.597"/>
    </inkml:context>
    <inkml:brush xml:id="br0">
      <inkml:brushProperty name="width" value="0.05" units="cm"/>
      <inkml:brushProperty name="height" value="0.05" units="cm"/>
      <inkml:brushProperty name="color" value="#FFFFFF"/>
    </inkml:brush>
  </inkml:definitions>
  <inkml:trace contextRef="#ctx0" brushRef="#br0">1 0 24575,'0'0'0</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0:17.730"/>
    </inkml:context>
    <inkml:brush xml:id="br0">
      <inkml:brushProperty name="width" value="0.05" units="cm"/>
      <inkml:brushProperty name="height" value="0.05" units="cm"/>
      <inkml:brushProperty name="color" value="#FFFFFF"/>
    </inkml:brush>
  </inkml:definitions>
  <inkml:trace contextRef="#ctx0" brushRef="#br0">6 1 23885,'-3'0'0,"1"0"0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2:28.121"/>
    </inkml:context>
    <inkml:brush xml:id="br0">
      <inkml:brushProperty name="width" value="0.1" units="cm"/>
      <inkml:brushProperty name="height" value="0.1" units="cm"/>
      <inkml:brushProperty name="color" value="#FFFFFF"/>
    </inkml:brush>
  </inkml:definitions>
  <inkml:trace contextRef="#ctx0" brushRef="#br0">0 0 24575,'0'0'0</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0:18.364"/>
    </inkml:context>
    <inkml:brush xml:id="br0">
      <inkml:brushProperty name="width" value="0.05" units="cm"/>
      <inkml:brushProperty name="height" value="0.05" units="cm"/>
      <inkml:brushProperty name="color" value="#FFFFFF"/>
    </inkml:brush>
  </inkml:definitions>
  <inkml:trace contextRef="#ctx0" brushRef="#br0">1 1 24575,'0'0'0</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0:18.897"/>
    </inkml:context>
    <inkml:brush xml:id="br0">
      <inkml:brushProperty name="width" value="0.05" units="cm"/>
      <inkml:brushProperty name="height" value="0.05" units="cm"/>
      <inkml:brushProperty name="color" value="#FFFFFF"/>
    </inkml:brush>
  </inkml:definitions>
  <inkml:trace contextRef="#ctx0" brushRef="#br0">0 1 24575,'0'0'0</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0:19.430"/>
    </inkml:context>
    <inkml:brush xml:id="br0">
      <inkml:brushProperty name="width" value="0.05" units="cm"/>
      <inkml:brushProperty name="height" value="0.05" units="cm"/>
      <inkml:brushProperty name="color" value="#FFFFFF"/>
    </inkml:brush>
  </inkml:definitions>
  <inkml:trace contextRef="#ctx0" brushRef="#br0">1 0 24575,'0'0'0</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0:20.063"/>
    </inkml:context>
    <inkml:brush xml:id="br0">
      <inkml:brushProperty name="width" value="0.05" units="cm"/>
      <inkml:brushProperty name="height" value="0.05" units="cm"/>
      <inkml:brushProperty name="color" value="#FFFFFF"/>
    </inkml:brush>
  </inkml:definitions>
  <inkml:trace contextRef="#ctx0" brushRef="#br0">0 0 24575,'0'0'0</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0:20.830"/>
    </inkml:context>
    <inkml:brush xml:id="br0">
      <inkml:brushProperty name="width" value="0.05" units="cm"/>
      <inkml:brushProperty name="height" value="0.05" units="cm"/>
      <inkml:brushProperty name="color" value="#FFFFFF"/>
    </inkml:brush>
  </inkml:definitions>
  <inkml:trace contextRef="#ctx0" brushRef="#br0">1 0 24575,'0'0'0</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0:21.631"/>
    </inkml:context>
    <inkml:brush xml:id="br0">
      <inkml:brushProperty name="width" value="0.05" units="cm"/>
      <inkml:brushProperty name="height" value="0.05" units="cm"/>
      <inkml:brushProperty name="color" value="#FFFFFF"/>
    </inkml:brush>
  </inkml:definitions>
  <inkml:trace contextRef="#ctx0" brushRef="#br0">1 1 24575,'0'0'0</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0:29.765"/>
    </inkml:context>
    <inkml:brush xml:id="br0">
      <inkml:brushProperty name="width" value="0.2" units="cm"/>
      <inkml:brushProperty name="height" value="0.2" units="cm"/>
      <inkml:brushProperty name="color" value="#FFFFFF"/>
    </inkml:brush>
  </inkml:definitions>
  <inkml:trace contextRef="#ctx0" brushRef="#br0">0 1 24575,'0'0'0</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0:30.564"/>
    </inkml:context>
    <inkml:brush xml:id="br0">
      <inkml:brushProperty name="width" value="0.2" units="cm"/>
      <inkml:brushProperty name="height" value="0.2" units="cm"/>
      <inkml:brushProperty name="color" value="#FFFFFF"/>
    </inkml:brush>
  </inkml:definitions>
  <inkml:trace contextRef="#ctx0" brushRef="#br0">0 1 24575,'0'0'0</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0:31.197"/>
    </inkml:context>
    <inkml:brush xml:id="br0">
      <inkml:brushProperty name="width" value="0.2" units="cm"/>
      <inkml:brushProperty name="height" value="0.2" units="cm"/>
      <inkml:brushProperty name="color" value="#FFFFFF"/>
    </inkml:brush>
  </inkml:definitions>
  <inkml:trace contextRef="#ctx0" brushRef="#br0">1 1 24575,'0'0'0</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0:31.863"/>
    </inkml:context>
    <inkml:brush xml:id="br0">
      <inkml:brushProperty name="width" value="0.2" units="cm"/>
      <inkml:brushProperty name="height" value="0.2" units="cm"/>
      <inkml:brushProperty name="color" value="#FFFFFF"/>
    </inkml:brush>
  </inkml:definitions>
  <inkml:trace contextRef="#ctx0" brushRef="#br0">1 1 24575,'0'0'0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2:28.905"/>
    </inkml:context>
    <inkml:brush xml:id="br0">
      <inkml:brushProperty name="width" value="0.1" units="cm"/>
      <inkml:brushProperty name="height" value="0.1" units="cm"/>
      <inkml:brushProperty name="color" value="#FFFFFF"/>
    </inkml:brush>
  </inkml:definitions>
  <inkml:trace contextRef="#ctx0" brushRef="#br0">0 0 24575,'0'0'0</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0:35.599"/>
    </inkml:context>
    <inkml:brush xml:id="br0">
      <inkml:brushProperty name="width" value="0.2" units="cm"/>
      <inkml:brushProperty name="height" value="0.2" units="cm"/>
      <inkml:brushProperty name="color" value="#FFFFFF"/>
    </inkml:brush>
  </inkml:definitions>
  <inkml:trace contextRef="#ctx0" brushRef="#br0">0 0 24575,'0'0'0</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0:36.964"/>
    </inkml:context>
    <inkml:brush xml:id="br0">
      <inkml:brushProperty name="width" value="0.2" units="cm"/>
      <inkml:brushProperty name="height" value="0.2" units="cm"/>
      <inkml:brushProperty name="color" value="#FFFFFF"/>
    </inkml:brush>
  </inkml:definitions>
  <inkml:trace contextRef="#ctx0" brushRef="#br0">1 0 24575,'0'0'0</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0:43.920"/>
    </inkml:context>
    <inkml:brush xml:id="br0">
      <inkml:brushProperty name="width" value="0.1" units="cm"/>
      <inkml:brushProperty name="height" value="0.1" units="cm"/>
      <inkml:brushProperty name="color" value="#FFFFFF"/>
    </inkml:brush>
  </inkml:definitions>
  <inkml:trace contextRef="#ctx0" brushRef="#br0">0 1 24575,'0'0'0</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0:44.731"/>
    </inkml:context>
    <inkml:brush xml:id="br0">
      <inkml:brushProperty name="width" value="0.1" units="cm"/>
      <inkml:brushProperty name="height" value="0.1" units="cm"/>
      <inkml:brushProperty name="color" value="#FFFFFF"/>
    </inkml:brush>
  </inkml:definitions>
  <inkml:trace contextRef="#ctx0" brushRef="#br0">1 0 24575,'0'0'0</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0:45.748"/>
    </inkml:context>
    <inkml:brush xml:id="br0">
      <inkml:brushProperty name="width" value="0.1" units="cm"/>
      <inkml:brushProperty name="height" value="0.1" units="cm"/>
      <inkml:brushProperty name="color" value="#FFFFFF"/>
    </inkml:brush>
  </inkml:definitions>
  <inkml:trace contextRef="#ctx0" brushRef="#br0">1 0 24575,'0'0'0</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0:47.197"/>
    </inkml:context>
    <inkml:brush xml:id="br0">
      <inkml:brushProperty name="width" value="0.1" units="cm"/>
      <inkml:brushProperty name="height" value="0.1" units="cm"/>
      <inkml:brushProperty name="color" value="#FFFFFF"/>
    </inkml:brush>
  </inkml:definitions>
  <inkml:trace contextRef="#ctx0" brushRef="#br0">1 1 24575,'0'0'0</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0:48.364"/>
    </inkml:context>
    <inkml:brush xml:id="br0">
      <inkml:brushProperty name="width" value="0.1" units="cm"/>
      <inkml:brushProperty name="height" value="0.1" units="cm"/>
      <inkml:brushProperty name="color" value="#FFFFFF"/>
    </inkml:brush>
  </inkml:definitions>
  <inkml:trace contextRef="#ctx0" brushRef="#br0">1 1 24575,'0'0'0</inkml:trace>
</inkml:ink>
</file>

<file path=ppt/ink/ink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0:48.981"/>
    </inkml:context>
    <inkml:brush xml:id="br0">
      <inkml:brushProperty name="width" value="0.1" units="cm"/>
      <inkml:brushProperty name="height" value="0.1" units="cm"/>
      <inkml:brushProperty name="color" value="#FFFFFF"/>
    </inkml:brush>
  </inkml:definitions>
  <inkml:trace contextRef="#ctx0" brushRef="#br0">0 0 24575,'0'0'0</inkml:trace>
</inkml:ink>
</file>

<file path=ppt/ink/ink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0:49.980"/>
    </inkml:context>
    <inkml:brush xml:id="br0">
      <inkml:brushProperty name="width" value="0.1" units="cm"/>
      <inkml:brushProperty name="height" value="0.1" units="cm"/>
      <inkml:brushProperty name="color" value="#FFFFFF"/>
    </inkml:brush>
  </inkml:definitions>
  <inkml:trace contextRef="#ctx0" brushRef="#br0">1 0 24575,'0'0'0</inkml:trace>
</inkml:ink>
</file>

<file path=ppt/ink/ink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0:51.131"/>
    </inkml:context>
    <inkml:brush xml:id="br0">
      <inkml:brushProperty name="width" value="0.1" units="cm"/>
      <inkml:brushProperty name="height" value="0.1" units="cm"/>
      <inkml:brushProperty name="color" value="#FFFFFF"/>
    </inkml:brush>
  </inkml:definitions>
  <inkml:trace contextRef="#ctx0" brushRef="#br0">1 1 24575,'0'0'0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2:29.788"/>
    </inkml:context>
    <inkml:brush xml:id="br0">
      <inkml:brushProperty name="width" value="0.1" units="cm"/>
      <inkml:brushProperty name="height" value="0.1" units="cm"/>
      <inkml:brushProperty name="color" value="#FFFFFF"/>
    </inkml:brush>
  </inkml:definitions>
  <inkml:trace contextRef="#ctx0" brushRef="#br0">1 1 24575,'0'0'0</inkml:trace>
</inkml:ink>
</file>

<file path=ppt/ink/ink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0:51.647"/>
    </inkml:context>
    <inkml:brush xml:id="br0">
      <inkml:brushProperty name="width" value="0.1" units="cm"/>
      <inkml:brushProperty name="height" value="0.1" units="cm"/>
      <inkml:brushProperty name="color" value="#FFFFFF"/>
    </inkml:brush>
  </inkml:definitions>
  <inkml:trace contextRef="#ctx0" brushRef="#br0">0 1 24575,'0'0'0</inkml:trace>
</inkml:ink>
</file>

<file path=ppt/ink/ink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0:52.780"/>
    </inkml:context>
    <inkml:brush xml:id="br0">
      <inkml:brushProperty name="width" value="0.1" units="cm"/>
      <inkml:brushProperty name="height" value="0.1" units="cm"/>
      <inkml:brushProperty name="color" value="#FFFFFF"/>
    </inkml:brush>
  </inkml:definitions>
  <inkml:trace contextRef="#ctx0" brushRef="#br0">1 1 24575,'0'0'0</inkml:trace>
</inkml:ink>
</file>

<file path=ppt/ink/ink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0:53.564"/>
    </inkml:context>
    <inkml:brush xml:id="br0">
      <inkml:brushProperty name="width" value="0.1" units="cm"/>
      <inkml:brushProperty name="height" value="0.1" units="cm"/>
      <inkml:brushProperty name="color" value="#FFFFFF"/>
    </inkml:brush>
  </inkml:definitions>
  <inkml:trace contextRef="#ctx0" brushRef="#br0">0 1 24575,'0'0'0</inkml:trace>
</inkml:ink>
</file>

<file path=ppt/ink/ink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2:14.522"/>
    </inkml:context>
    <inkml:brush xml:id="br0">
      <inkml:brushProperty name="width" value="0.1" units="cm"/>
      <inkml:brushProperty name="height" value="0.1" units="cm"/>
      <inkml:brushProperty name="color" value="#FFFFFF"/>
    </inkml:brush>
  </inkml:definitions>
  <inkml:trace contextRef="#ctx0" brushRef="#br0">0 0 24575,'0'0'0</inkml:trace>
</inkml:ink>
</file>

<file path=ppt/ink/ink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2:16.105"/>
    </inkml:context>
    <inkml:brush xml:id="br0">
      <inkml:brushProperty name="width" value="0.1" units="cm"/>
      <inkml:brushProperty name="height" value="0.1" units="cm"/>
      <inkml:brushProperty name="color" value="#FFFFFF"/>
    </inkml:brush>
  </inkml:definitions>
  <inkml:trace contextRef="#ctx0" brushRef="#br0">0 1 24575,'0'0'0</inkml:trace>
</inkml:ink>
</file>

<file path=ppt/ink/ink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2:17.422"/>
    </inkml:context>
    <inkml:brush xml:id="br0">
      <inkml:brushProperty name="width" value="0.1" units="cm"/>
      <inkml:brushProperty name="height" value="0.1" units="cm"/>
      <inkml:brushProperty name="color" value="#FFFFFF"/>
    </inkml:brush>
  </inkml:definitions>
  <inkml:trace contextRef="#ctx0" brushRef="#br0">1 1 24575,'0'0'0</inkml:trace>
</inkml:ink>
</file>

<file path=ppt/ink/ink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2:18.522"/>
    </inkml:context>
    <inkml:brush xml:id="br0">
      <inkml:brushProperty name="width" value="0.1" units="cm"/>
      <inkml:brushProperty name="height" value="0.1" units="cm"/>
      <inkml:brushProperty name="color" value="#FFFFFF"/>
    </inkml:brush>
  </inkml:definitions>
  <inkml:trace contextRef="#ctx0" brushRef="#br0">1 0 24575,'0'0'0</inkml:trace>
</inkml:ink>
</file>

<file path=ppt/ink/ink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2:19.338"/>
    </inkml:context>
    <inkml:brush xml:id="br0">
      <inkml:brushProperty name="width" value="0.1" units="cm"/>
      <inkml:brushProperty name="height" value="0.1" units="cm"/>
      <inkml:brushProperty name="color" value="#FFFFFF"/>
    </inkml:brush>
  </inkml:definitions>
  <inkml:trace contextRef="#ctx0" brushRef="#br0">0 0 24575,'0'0'0</inkml:trace>
</inkml:ink>
</file>

<file path=ppt/ink/ink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2:20.221"/>
    </inkml:context>
    <inkml:brush xml:id="br0">
      <inkml:brushProperty name="width" value="0.1" units="cm"/>
      <inkml:brushProperty name="height" value="0.1" units="cm"/>
      <inkml:brushProperty name="color" value="#FFFFFF"/>
    </inkml:brush>
  </inkml:definitions>
  <inkml:trace contextRef="#ctx0" brushRef="#br0">1 0 24575,'0'0'0</inkml:trace>
</inkml:ink>
</file>

<file path=ppt/ink/ink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2:21.271"/>
    </inkml:context>
    <inkml:brush xml:id="br0">
      <inkml:brushProperty name="width" value="0.1" units="cm"/>
      <inkml:brushProperty name="height" value="0.1" units="cm"/>
      <inkml:brushProperty name="color" value="#FFFFFF"/>
    </inkml:brush>
  </inkml:definitions>
  <inkml:trace contextRef="#ctx0" brushRef="#br0">0 1 24575,'0'0'0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2:30.704"/>
    </inkml:context>
    <inkml:brush xml:id="br0">
      <inkml:brushProperty name="width" value="0.1" units="cm"/>
      <inkml:brushProperty name="height" value="0.1" units="cm"/>
      <inkml:brushProperty name="color" value="#FFFFFF"/>
    </inkml:brush>
  </inkml:definitions>
  <inkml:trace contextRef="#ctx0" brushRef="#br0">0 0 13350,'0'3'0,"0"-1"0</inkml:trace>
</inkml:ink>
</file>

<file path=ppt/ink/ink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2:22.221"/>
    </inkml:context>
    <inkml:brush xml:id="br0">
      <inkml:brushProperty name="width" value="0.1" units="cm"/>
      <inkml:brushProperty name="height" value="0.1" units="cm"/>
      <inkml:brushProperty name="color" value="#FFFFFF"/>
    </inkml:brush>
  </inkml:definitions>
  <inkml:trace contextRef="#ctx0" brushRef="#br0">0 1 24575,'0'0'0</inkml:trace>
</inkml:ink>
</file>

<file path=ppt/ink/ink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2:22.954"/>
    </inkml:context>
    <inkml:brush xml:id="br0">
      <inkml:brushProperty name="width" value="0.1" units="cm"/>
      <inkml:brushProperty name="height" value="0.1" units="cm"/>
      <inkml:brushProperty name="color" value="#FFFFFF"/>
    </inkml:brush>
  </inkml:definitions>
  <inkml:trace contextRef="#ctx0" brushRef="#br0">1 0 24575,'0'0'0</inkml:trace>
</inkml:ink>
</file>

<file path=ppt/ink/ink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2:24.572"/>
    </inkml:context>
    <inkml:brush xml:id="br0">
      <inkml:brushProperty name="width" value="0.1" units="cm"/>
      <inkml:brushProperty name="height" value="0.1" units="cm"/>
      <inkml:brushProperty name="color" value="#FFFFFF"/>
    </inkml:brush>
  </inkml:definitions>
  <inkml:trace contextRef="#ctx0" brushRef="#br0">1 1 24575,'0'0'0</inkml:trace>
</inkml:ink>
</file>

<file path=ppt/ink/ink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2:27.321"/>
    </inkml:context>
    <inkml:brush xml:id="br0">
      <inkml:brushProperty name="width" value="0.1" units="cm"/>
      <inkml:brushProperty name="height" value="0.1" units="cm"/>
      <inkml:brushProperty name="color" value="#FFFFFF"/>
    </inkml:brush>
  </inkml:definitions>
  <inkml:trace contextRef="#ctx0" brushRef="#br0">1 1 24575,'0'0'0</inkml:trace>
</inkml:ink>
</file>

<file path=ppt/ink/ink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2:28.121"/>
    </inkml:context>
    <inkml:brush xml:id="br0">
      <inkml:brushProperty name="width" value="0.1" units="cm"/>
      <inkml:brushProperty name="height" value="0.1" units="cm"/>
      <inkml:brushProperty name="color" value="#FFFFFF"/>
    </inkml:brush>
  </inkml:definitions>
  <inkml:trace contextRef="#ctx0" brushRef="#br0">0 0 24575,'0'0'0</inkml:trace>
</inkml:ink>
</file>

<file path=ppt/ink/ink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2:28.905"/>
    </inkml:context>
    <inkml:brush xml:id="br0">
      <inkml:brushProperty name="width" value="0.1" units="cm"/>
      <inkml:brushProperty name="height" value="0.1" units="cm"/>
      <inkml:brushProperty name="color" value="#FFFFFF"/>
    </inkml:brush>
  </inkml:definitions>
  <inkml:trace contextRef="#ctx0" brushRef="#br0">0 0 24575,'0'0'0</inkml:trace>
</inkml:ink>
</file>

<file path=ppt/ink/ink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2:29.788"/>
    </inkml:context>
    <inkml:brush xml:id="br0">
      <inkml:brushProperty name="width" value="0.1" units="cm"/>
      <inkml:brushProperty name="height" value="0.1" units="cm"/>
      <inkml:brushProperty name="color" value="#FFFFFF"/>
    </inkml:brush>
  </inkml:definitions>
  <inkml:trace contextRef="#ctx0" brushRef="#br0">1 1 24575,'0'0'0</inkml:trace>
</inkml:ink>
</file>

<file path=ppt/ink/ink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2:30.704"/>
    </inkml:context>
    <inkml:brush xml:id="br0">
      <inkml:brushProperty name="width" value="0.1" units="cm"/>
      <inkml:brushProperty name="height" value="0.1" units="cm"/>
      <inkml:brushProperty name="color" value="#FFFFFF"/>
    </inkml:brush>
  </inkml:definitions>
  <inkml:trace contextRef="#ctx0" brushRef="#br0">0 0 13350,'0'3'0,"0"-1"0</inkml:trace>
</inkml:ink>
</file>

<file path=ppt/ink/ink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2:31.920"/>
    </inkml:context>
    <inkml:brush xml:id="br0">
      <inkml:brushProperty name="width" value="0.1" units="cm"/>
      <inkml:brushProperty name="height" value="0.1" units="cm"/>
      <inkml:brushProperty name="color" value="#FFFFFF"/>
    </inkml:brush>
  </inkml:definitions>
  <inkml:trace contextRef="#ctx0" brushRef="#br0">1 0 24575,'0'0'0</inkml:trace>
</inkml:ink>
</file>

<file path=ppt/ink/ink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2:32.570"/>
    </inkml:context>
    <inkml:brush xml:id="br0">
      <inkml:brushProperty name="width" value="0.1" units="cm"/>
      <inkml:brushProperty name="height" value="0.1" units="cm"/>
      <inkml:brushProperty name="color" value="#FFFFFF"/>
    </inkml:brush>
  </inkml:definitions>
  <inkml:trace contextRef="#ctx0" brushRef="#br0">0 1 24575,'0'0'0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2:31.920"/>
    </inkml:context>
    <inkml:brush xml:id="br0">
      <inkml:brushProperty name="width" value="0.1" units="cm"/>
      <inkml:brushProperty name="height" value="0.1" units="cm"/>
      <inkml:brushProperty name="color" value="#FFFFFF"/>
    </inkml:brush>
  </inkml:definitions>
  <inkml:trace contextRef="#ctx0" brushRef="#br0">1 0 24575,'0'0'0</inkml:trace>
</inkml:ink>
</file>

<file path=ppt/ink/ink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2:33.887"/>
    </inkml:context>
    <inkml:brush xml:id="br0">
      <inkml:brushProperty name="width" value="0.1" units="cm"/>
      <inkml:brushProperty name="height" value="0.1" units="cm"/>
      <inkml:brushProperty name="color" value="#FFFFFF"/>
    </inkml:brush>
  </inkml:definitions>
  <inkml:trace contextRef="#ctx0" brushRef="#br0">0 1 24575,'0'0'0</inkml:trace>
</inkml:ink>
</file>

<file path=ppt/ink/ink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2:34.570"/>
    </inkml:context>
    <inkml:brush xml:id="br0">
      <inkml:brushProperty name="width" value="0.1" units="cm"/>
      <inkml:brushProperty name="height" value="0.1" units="cm"/>
      <inkml:brushProperty name="color" value="#FFFFFF"/>
    </inkml:brush>
  </inkml:definitions>
  <inkml:trace contextRef="#ctx0" brushRef="#br0">1 0 24575,'0'0'0</inkml:trace>
</inkml:ink>
</file>

<file path=ppt/ink/ink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2:35.520"/>
    </inkml:context>
    <inkml:brush xml:id="br0">
      <inkml:brushProperty name="width" value="0.1" units="cm"/>
      <inkml:brushProperty name="height" value="0.1" units="cm"/>
      <inkml:brushProperty name="color" value="#FFFFFF"/>
    </inkml:brush>
  </inkml:definitions>
  <inkml:trace contextRef="#ctx0" brushRef="#br0">1 0 24575,'0'0'0</inkml:trace>
</inkml:ink>
</file>

<file path=ppt/ink/ink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2:36.120"/>
    </inkml:context>
    <inkml:brush xml:id="br0">
      <inkml:brushProperty name="width" value="0.1" units="cm"/>
      <inkml:brushProperty name="height" value="0.1" units="cm"/>
      <inkml:brushProperty name="color" value="#FFFFFF"/>
    </inkml:brush>
  </inkml:definitions>
  <inkml:trace contextRef="#ctx0" brushRef="#br0">1 1 24575,'0'0'0</inkml:trace>
</inkml:ink>
</file>

<file path=ppt/ink/ink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2:36.754"/>
    </inkml:context>
    <inkml:brush xml:id="br0">
      <inkml:brushProperty name="width" value="0.1" units="cm"/>
      <inkml:brushProperty name="height" value="0.1" units="cm"/>
      <inkml:brushProperty name="color" value="#FFFFFF"/>
    </inkml:brush>
  </inkml:definitions>
  <inkml:trace contextRef="#ctx0" brushRef="#br0">0 0 24575,'0'0'0</inkml:trace>
</inkml:ink>
</file>

<file path=ppt/ink/ink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2:37.703"/>
    </inkml:context>
    <inkml:brush xml:id="br0">
      <inkml:brushProperty name="width" value="0.1" units="cm"/>
      <inkml:brushProperty name="height" value="0.1" units="cm"/>
      <inkml:brushProperty name="color" value="#FFFFFF"/>
    </inkml:brush>
  </inkml:definitions>
  <inkml:trace contextRef="#ctx0" brushRef="#br0">0 0 24575,'0'0'0</inkml:trace>
</inkml:ink>
</file>

<file path=ppt/ink/ink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2:39.237"/>
    </inkml:context>
    <inkml:brush xml:id="br0">
      <inkml:brushProperty name="width" value="0.1" units="cm"/>
      <inkml:brushProperty name="height" value="0.1" units="cm"/>
      <inkml:brushProperty name="color" value="#FFFFFF"/>
    </inkml:brush>
  </inkml:definitions>
  <inkml:trace contextRef="#ctx0" brushRef="#br0">0 1 24575,'0'0'0</inkml:trace>
</inkml:ink>
</file>

<file path=ppt/ink/ink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2:40.187"/>
    </inkml:context>
    <inkml:brush xml:id="br0">
      <inkml:brushProperty name="width" value="0.1" units="cm"/>
      <inkml:brushProperty name="height" value="0.1" units="cm"/>
      <inkml:brushProperty name="color" value="#FFFFFF"/>
    </inkml:brush>
  </inkml:definitions>
  <inkml:trace contextRef="#ctx0" brushRef="#br0">1 0 24575,'0'0'0</inkml:trace>
</inkml:ink>
</file>

<file path=ppt/ink/ink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2:41.504"/>
    </inkml:context>
    <inkml:brush xml:id="br0">
      <inkml:brushProperty name="width" value="0.1" units="cm"/>
      <inkml:brushProperty name="height" value="0.1" units="cm"/>
      <inkml:brushProperty name="color" value="#FFFFFF"/>
    </inkml:brush>
  </inkml:definitions>
  <inkml:trace contextRef="#ctx0" brushRef="#br0">0 0 24575,'0'0'0</inkml:trace>
</inkml:ink>
</file>

<file path=ppt/ink/ink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2:44.537"/>
    </inkml:context>
    <inkml:brush xml:id="br0">
      <inkml:brushProperty name="width" value="0.1" units="cm"/>
      <inkml:brushProperty name="height" value="0.1" units="cm"/>
      <inkml:brushProperty name="color" value="#FFFFFF"/>
    </inkml:brush>
  </inkml:definitions>
  <inkml:trace contextRef="#ctx0" brushRef="#br0">0 1 24575,'0'0'0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2:32.570"/>
    </inkml:context>
    <inkml:brush xml:id="br0">
      <inkml:brushProperty name="width" value="0.1" units="cm"/>
      <inkml:brushProperty name="height" value="0.1" units="cm"/>
      <inkml:brushProperty name="color" value="#FFFFFF"/>
    </inkml:brush>
  </inkml:definitions>
  <inkml:trace contextRef="#ctx0" brushRef="#br0">0 1 24575,'0'0'0</inkml:trace>
</inkml:ink>
</file>

<file path=ppt/ink/ink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2:45.586"/>
    </inkml:context>
    <inkml:brush xml:id="br0">
      <inkml:brushProperty name="width" value="0.1" units="cm"/>
      <inkml:brushProperty name="height" value="0.1" units="cm"/>
      <inkml:brushProperty name="color" value="#FFFFFF"/>
    </inkml:brush>
  </inkml:definitions>
  <inkml:trace contextRef="#ctx0" brushRef="#br0">0 1 24575,'0'0'0</inkml:trace>
</inkml:ink>
</file>

<file path=ppt/ink/ink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2:46.953"/>
    </inkml:context>
    <inkml:brush xml:id="br0">
      <inkml:brushProperty name="width" value="0.1" units="cm"/>
      <inkml:brushProperty name="height" value="0.1" units="cm"/>
      <inkml:brushProperty name="color" value="#FFFFFF"/>
    </inkml:brush>
  </inkml:definitions>
  <inkml:trace contextRef="#ctx0" brushRef="#br0">1 0 24575,'0'0'0</inkml:trace>
</inkml:ink>
</file>

<file path=ppt/ink/ink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2:47.920"/>
    </inkml:context>
    <inkml:brush xml:id="br0">
      <inkml:brushProperty name="width" value="0.1" units="cm"/>
      <inkml:brushProperty name="height" value="0.1" units="cm"/>
      <inkml:brushProperty name="color" value="#FFFFFF"/>
    </inkml:brush>
  </inkml:definitions>
  <inkml:trace contextRef="#ctx0" brushRef="#br0">1 1 10538,'0'3'0,"0"-1"0</inkml:trace>
</inkml:ink>
</file>

<file path=ppt/ink/ink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2:49.353"/>
    </inkml:context>
    <inkml:brush xml:id="br0">
      <inkml:brushProperty name="width" value="0.1" units="cm"/>
      <inkml:brushProperty name="height" value="0.1" units="cm"/>
      <inkml:brushProperty name="color" value="#FFFFFF"/>
    </inkml:brush>
  </inkml:definitions>
  <inkml:trace contextRef="#ctx0" brushRef="#br0">1 1 24575,'0'0'0</inkml:trace>
</inkml:ink>
</file>

<file path=ppt/ink/ink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2:50.405"/>
    </inkml:context>
    <inkml:brush xml:id="br0">
      <inkml:brushProperty name="width" value="0.1" units="cm"/>
      <inkml:brushProperty name="height" value="0.1" units="cm"/>
      <inkml:brushProperty name="color" value="#FFFFFF"/>
    </inkml:brush>
  </inkml:definitions>
  <inkml:trace contextRef="#ctx0" brushRef="#br0">1 0 24575,'0'0'0</inkml:trace>
</inkml:ink>
</file>

<file path=ppt/ink/ink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2:54.969"/>
    </inkml:context>
    <inkml:brush xml:id="br0">
      <inkml:brushProperty name="width" value="0.05" units="cm"/>
      <inkml:brushProperty name="height" value="0.05" units="cm"/>
      <inkml:brushProperty name="color" value="#FFFFFF"/>
    </inkml:brush>
  </inkml:definitions>
  <inkml:trace contextRef="#ctx0" brushRef="#br0">0 0 24575,'0'0'0</inkml:trace>
</inkml:ink>
</file>

<file path=ppt/ink/ink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2:56.202"/>
    </inkml:context>
    <inkml:brush xml:id="br0">
      <inkml:brushProperty name="width" value="0.05" units="cm"/>
      <inkml:brushProperty name="height" value="0.05" units="cm"/>
      <inkml:brushProperty name="color" value="#FFFFFF"/>
    </inkml:brush>
  </inkml:definitions>
  <inkml:trace contextRef="#ctx0" brushRef="#br0">0 0 24575,'0'0'0</inkml:trace>
</inkml:ink>
</file>

<file path=ppt/ink/ink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2:57.536"/>
    </inkml:context>
    <inkml:brush xml:id="br0">
      <inkml:brushProperty name="width" value="0.05" units="cm"/>
      <inkml:brushProperty name="height" value="0.05" units="cm"/>
      <inkml:brushProperty name="color" value="#FFFFFF"/>
    </inkml:brush>
  </inkml:definitions>
  <inkml:trace contextRef="#ctx0" brushRef="#br0">0 0 24575,'0'0'0</inkml:trace>
</inkml:ink>
</file>

<file path=ppt/ink/ink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2:58.252"/>
    </inkml:context>
    <inkml:brush xml:id="br0">
      <inkml:brushProperty name="width" value="0.05" units="cm"/>
      <inkml:brushProperty name="height" value="0.05" units="cm"/>
      <inkml:brushProperty name="color" value="#FFFFFF"/>
    </inkml:brush>
  </inkml:definitions>
  <inkml:trace contextRef="#ctx0" brushRef="#br0">1 1 24575,'0'0'0</inkml:trace>
</inkml:ink>
</file>

<file path=ppt/ink/ink1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2:59.235"/>
    </inkml:context>
    <inkml:brush xml:id="br0">
      <inkml:brushProperty name="width" value="0.05" units="cm"/>
      <inkml:brushProperty name="height" value="0.05" units="cm"/>
      <inkml:brushProperty name="color" value="#FFFFFF"/>
    </inkml:brush>
  </inkml:definitions>
  <inkml:trace contextRef="#ctx0" brushRef="#br0">0 0 24575,'0'0'0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2:33.887"/>
    </inkml:context>
    <inkml:brush xml:id="br0">
      <inkml:brushProperty name="width" value="0.1" units="cm"/>
      <inkml:brushProperty name="height" value="0.1" units="cm"/>
      <inkml:brushProperty name="color" value="#FFFFFF"/>
    </inkml:brush>
  </inkml:definitions>
  <inkml:trace contextRef="#ctx0" brushRef="#br0">0 1 24575,'0'0'0</inkml:trace>
</inkml:ink>
</file>

<file path=ppt/ink/ink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3:00.102"/>
    </inkml:context>
    <inkml:brush xml:id="br0">
      <inkml:brushProperty name="width" value="0.05" units="cm"/>
      <inkml:brushProperty name="height" value="0.05" units="cm"/>
      <inkml:brushProperty name="color" value="#FFFFFF"/>
    </inkml:brush>
  </inkml:definitions>
  <inkml:trace contextRef="#ctx0" brushRef="#br0">5 1 8191,'-3'0'0,"1"0"0</inkml:trace>
</inkml:ink>
</file>

<file path=ppt/ink/ink1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3:00.985"/>
    </inkml:context>
    <inkml:brush xml:id="br0">
      <inkml:brushProperty name="width" value="0.05" units="cm"/>
      <inkml:brushProperty name="height" value="0.05" units="cm"/>
      <inkml:brushProperty name="color" value="#FFFFFF"/>
    </inkml:brush>
  </inkml:definitions>
  <inkml:trace contextRef="#ctx0" brushRef="#br0">0 1 24575,'0'0'0</inkml:trace>
</inkml:ink>
</file>

<file path=ppt/ink/ink1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3:01.668"/>
    </inkml:context>
    <inkml:brush xml:id="br0">
      <inkml:brushProperty name="width" value="0.05" units="cm"/>
      <inkml:brushProperty name="height" value="0.05" units="cm"/>
      <inkml:brushProperty name="color" value="#FFFFFF"/>
    </inkml:brush>
  </inkml:definitions>
  <inkml:trace contextRef="#ctx0" brushRef="#br0">1 0 24575,'0'0'0</inkml:trace>
</inkml:ink>
</file>

<file path=ppt/ink/ink1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3:02.652"/>
    </inkml:context>
    <inkml:brush xml:id="br0">
      <inkml:brushProperty name="width" value="0.05" units="cm"/>
      <inkml:brushProperty name="height" value="0.05" units="cm"/>
      <inkml:brushProperty name="color" value="#FFFFFF"/>
    </inkml:brush>
  </inkml:definitions>
  <inkml:trace contextRef="#ctx0" brushRef="#br0">1 5 9396,'0'-3'0,"0"1"0</inkml:trace>
</inkml:ink>
</file>

<file path=ppt/ink/ink1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3:03.819"/>
    </inkml:context>
    <inkml:brush xml:id="br0">
      <inkml:brushProperty name="width" value="0.05" units="cm"/>
      <inkml:brushProperty name="height" value="0.05" units="cm"/>
      <inkml:brushProperty name="color" value="#FFFFFF"/>
    </inkml:brush>
  </inkml:definitions>
  <inkml:trace contextRef="#ctx0" brushRef="#br0">0 0 24575,'0'0'0</inkml:trace>
</inkml:ink>
</file>

<file path=ppt/ink/ink1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3:05.101"/>
    </inkml:context>
    <inkml:brush xml:id="br0">
      <inkml:brushProperty name="width" value="0.05" units="cm"/>
      <inkml:brushProperty name="height" value="0.05" units="cm"/>
      <inkml:brushProperty name="color" value="#FFFFFF"/>
    </inkml:brush>
  </inkml:definitions>
  <inkml:trace contextRef="#ctx0" brushRef="#br0">1 1 24575,'0'0'0</inkml:trace>
</inkml:ink>
</file>

<file path=ppt/ink/ink1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3:08.618"/>
    </inkml:context>
    <inkml:brush xml:id="br0">
      <inkml:brushProperty name="width" value="0.05" units="cm"/>
      <inkml:brushProperty name="height" value="0.05" units="cm"/>
      <inkml:brushProperty name="color" value="#FFFFFF"/>
    </inkml:brush>
  </inkml:definitions>
  <inkml:trace contextRef="#ctx0" brushRef="#br0">1 0 24575,'0'0'0</inkml:trace>
</inkml:ink>
</file>

<file path=ppt/ink/ink1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3:11.058"/>
    </inkml:context>
    <inkml:brush xml:id="br0">
      <inkml:brushProperty name="width" value="0.05" units="cm"/>
      <inkml:brushProperty name="height" value="0.05" units="cm"/>
      <inkml:brushProperty name="color" value="#FFFFFF"/>
    </inkml:brush>
  </inkml:definitions>
  <inkml:trace contextRef="#ctx0" brushRef="#br0">1 0 24575,'0'0'0</inkml:trace>
</inkml:ink>
</file>

<file path=ppt/ink/ink1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3:11.717"/>
    </inkml:context>
    <inkml:brush xml:id="br0">
      <inkml:brushProperty name="width" value="0.05" units="cm"/>
      <inkml:brushProperty name="height" value="0.05" units="cm"/>
      <inkml:brushProperty name="color" value="#FFFFFF"/>
    </inkml:brush>
  </inkml:definitions>
  <inkml:trace contextRef="#ctx0" brushRef="#br0">1 0 24575,'0'0'0</inkml:trace>
</inkml:ink>
</file>

<file path=ppt/ink/ink1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3:13.551"/>
    </inkml:context>
    <inkml:brush xml:id="br0">
      <inkml:brushProperty name="width" value="0.05" units="cm"/>
      <inkml:brushProperty name="height" value="0.05" units="cm"/>
      <inkml:brushProperty name="color" value="#FFFFFF"/>
    </inkml:brush>
  </inkml:definitions>
  <inkml:trace contextRef="#ctx0" brushRef="#br0">1 1 24575,'0'0'0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2:34.570"/>
    </inkml:context>
    <inkml:brush xml:id="br0">
      <inkml:brushProperty name="width" value="0.1" units="cm"/>
      <inkml:brushProperty name="height" value="0.1" units="cm"/>
      <inkml:brushProperty name="color" value="#FFFFFF"/>
    </inkml:brush>
  </inkml:definitions>
  <inkml:trace contextRef="#ctx0" brushRef="#br0">1 0 24575,'0'0'0</inkml:trace>
</inkml:ink>
</file>

<file path=ppt/ink/ink1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3:14.301"/>
    </inkml:context>
    <inkml:brush xml:id="br0">
      <inkml:brushProperty name="width" value="0.05" units="cm"/>
      <inkml:brushProperty name="height" value="0.05" units="cm"/>
      <inkml:brushProperty name="color" value="#FFFFFF"/>
    </inkml:brush>
  </inkml:definitions>
  <inkml:trace contextRef="#ctx0" brushRef="#br0">1 1 24575,'0'0'0</inkml:trace>
</inkml:ink>
</file>

<file path=ppt/ink/ink1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3:15.301"/>
    </inkml:context>
    <inkml:brush xml:id="br0">
      <inkml:brushProperty name="width" value="0.05" units="cm"/>
      <inkml:brushProperty name="height" value="0.05" units="cm"/>
      <inkml:brushProperty name="color" value="#FFFFFF"/>
    </inkml:brush>
  </inkml:definitions>
  <inkml:trace contextRef="#ctx0" brushRef="#br0">1 1 24575,'0'0'0</inkml:trace>
</inkml:ink>
</file>

<file path=ppt/ink/ink1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3:15.892"/>
    </inkml:context>
    <inkml:brush xml:id="br0">
      <inkml:brushProperty name="width" value="0.05" units="cm"/>
      <inkml:brushProperty name="height" value="0.05" units="cm"/>
      <inkml:brushProperty name="color" value="#FFFFFF"/>
    </inkml:brush>
  </inkml:definitions>
  <inkml:trace contextRef="#ctx0" brushRef="#br0">6 1 8544,'-3'0'0,"1"0"0</inkml:trace>
</inkml:ink>
</file>

<file path=ppt/ink/ink1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3:17.100"/>
    </inkml:context>
    <inkml:brush xml:id="br0">
      <inkml:brushProperty name="width" value="0.05" units="cm"/>
      <inkml:brushProperty name="height" value="0.05" units="cm"/>
      <inkml:brushProperty name="color" value="#FFFFFF"/>
    </inkml:brush>
  </inkml:definitions>
  <inkml:trace contextRef="#ctx0" brushRef="#br0">1 1 24575,'0'0'0</inkml:trace>
</inkml:ink>
</file>

<file path=ppt/ink/ink1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3:17.900"/>
    </inkml:context>
    <inkml:brush xml:id="br0">
      <inkml:brushProperty name="width" value="0.05" units="cm"/>
      <inkml:brushProperty name="height" value="0.05" units="cm"/>
      <inkml:brushProperty name="color" value="#FFFFFF"/>
    </inkml:brush>
  </inkml:definitions>
  <inkml:trace contextRef="#ctx0" brushRef="#br0">0 1 24575,'0'0'0</inkml:trace>
</inkml:ink>
</file>

<file path=ppt/ink/ink1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3:19.067"/>
    </inkml:context>
    <inkml:brush xml:id="br0">
      <inkml:brushProperty name="width" value="0.05" units="cm"/>
      <inkml:brushProperty name="height" value="0.05" units="cm"/>
      <inkml:brushProperty name="color" value="#FFFFFF"/>
    </inkml:brush>
  </inkml:definitions>
  <inkml:trace contextRef="#ctx0" brushRef="#br0">1 1 24575,'0'0'0</inkml:trace>
</inkml:ink>
</file>

<file path=ppt/ink/ink1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3:20.084"/>
    </inkml:context>
    <inkml:brush xml:id="br0">
      <inkml:brushProperty name="width" value="0.05" units="cm"/>
      <inkml:brushProperty name="height" value="0.05" units="cm"/>
      <inkml:brushProperty name="color" value="#FFFFFF"/>
    </inkml:brush>
  </inkml:definitions>
  <inkml:trace contextRef="#ctx0" brushRef="#br0">0 0 24575,'0'0'0</inkml:trace>
</inkml:ink>
</file>

<file path=ppt/ink/ink1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3:21.200"/>
    </inkml:context>
    <inkml:brush xml:id="br0">
      <inkml:brushProperty name="width" value="0.05" units="cm"/>
      <inkml:brushProperty name="height" value="0.05" units="cm"/>
      <inkml:brushProperty name="color" value="#FFFFFF"/>
    </inkml:brush>
  </inkml:definitions>
  <inkml:trace contextRef="#ctx0" brushRef="#br0">0 0 24575,'0'0'0</inkml:trace>
</inkml:ink>
</file>

<file path=ppt/ink/ink1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3:22.017"/>
    </inkml:context>
    <inkml:brush xml:id="br0">
      <inkml:brushProperty name="width" value="0.05" units="cm"/>
      <inkml:brushProperty name="height" value="0.05" units="cm"/>
      <inkml:brushProperty name="color" value="#FFFFFF"/>
    </inkml:brush>
  </inkml:definitions>
  <inkml:trace contextRef="#ctx0" brushRef="#br0">0 0 24575,'0'0'0</inkml:trace>
</inkml:ink>
</file>

<file path=ppt/ink/ink1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3:26.217"/>
    </inkml:context>
    <inkml:brush xml:id="br0">
      <inkml:brushProperty name="width" value="0.05" units="cm"/>
      <inkml:brushProperty name="height" value="0.05" units="cm"/>
      <inkml:brushProperty name="color" value="#FFFFFF"/>
    </inkml:brush>
  </inkml:definitions>
  <inkml:trace contextRef="#ctx0" brushRef="#br0">0 1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2:16.105"/>
    </inkml:context>
    <inkml:brush xml:id="br0">
      <inkml:brushProperty name="width" value="0.1" units="cm"/>
      <inkml:brushProperty name="height" value="0.1" units="cm"/>
      <inkml:brushProperty name="color" value="#FFFFFF"/>
    </inkml:brush>
  </inkml:definitions>
  <inkml:trace contextRef="#ctx0" brushRef="#br0">0 1 24575,'0'0'0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2:35.520"/>
    </inkml:context>
    <inkml:brush xml:id="br0">
      <inkml:brushProperty name="width" value="0.1" units="cm"/>
      <inkml:brushProperty name="height" value="0.1" units="cm"/>
      <inkml:brushProperty name="color" value="#FFFFFF"/>
    </inkml:brush>
  </inkml:definitions>
  <inkml:trace contextRef="#ctx0" brushRef="#br0">1 0 24575,'0'0'0</inkml:trace>
</inkml:ink>
</file>

<file path=ppt/ink/ink2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3:28.067"/>
    </inkml:context>
    <inkml:brush xml:id="br0">
      <inkml:brushProperty name="width" value="0.05" units="cm"/>
      <inkml:brushProperty name="height" value="0.05" units="cm"/>
      <inkml:brushProperty name="color" value="#FFFFFF"/>
    </inkml:brush>
  </inkml:definitions>
  <inkml:trace contextRef="#ctx0" brushRef="#br0">1 1 24575,'0'0'0</inkml:trace>
</inkml:ink>
</file>

<file path=ppt/ink/ink2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3:28.950"/>
    </inkml:context>
    <inkml:brush xml:id="br0">
      <inkml:brushProperty name="width" value="0.05" units="cm"/>
      <inkml:brushProperty name="height" value="0.05" units="cm"/>
      <inkml:brushProperty name="color" value="#FFFFFF"/>
    </inkml:brush>
  </inkml:definitions>
  <inkml:trace contextRef="#ctx0" brushRef="#br0">1 0 24575,'0'0'0</inkml:trace>
</inkml:ink>
</file>

<file path=ppt/ink/ink2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3:31.017"/>
    </inkml:context>
    <inkml:brush xml:id="br0">
      <inkml:brushProperty name="width" value="0.05" units="cm"/>
      <inkml:brushProperty name="height" value="0.05" units="cm"/>
      <inkml:brushProperty name="color" value="#FFFFFF"/>
    </inkml:brush>
  </inkml:definitions>
  <inkml:trace contextRef="#ctx0" brushRef="#br0">1 0 24575,'0'0'0</inkml:trace>
</inkml:ink>
</file>

<file path=ppt/ink/ink2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3:32.416"/>
    </inkml:context>
    <inkml:brush xml:id="br0">
      <inkml:brushProperty name="width" value="0.05" units="cm"/>
      <inkml:brushProperty name="height" value="0.05" units="cm"/>
      <inkml:brushProperty name="color" value="#FFFFFF"/>
    </inkml:brush>
  </inkml:definitions>
  <inkml:trace contextRef="#ctx0" brushRef="#br0">1 0 24575,'0'0'0</inkml:trace>
</inkml:ink>
</file>

<file path=ppt/ink/ink2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3:33.533"/>
    </inkml:context>
    <inkml:brush xml:id="br0">
      <inkml:brushProperty name="width" value="0.05" units="cm"/>
      <inkml:brushProperty name="height" value="0.05" units="cm"/>
      <inkml:brushProperty name="color" value="#FFFFFF"/>
    </inkml:brush>
  </inkml:definitions>
  <inkml:trace contextRef="#ctx0" brushRef="#br0">0 0 24575,'0'0'0</inkml:trace>
</inkml:ink>
</file>

<file path=ppt/ink/ink2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3:34.299"/>
    </inkml:context>
    <inkml:brush xml:id="br0">
      <inkml:brushProperty name="width" value="0.05" units="cm"/>
      <inkml:brushProperty name="height" value="0.05" units="cm"/>
      <inkml:brushProperty name="color" value="#FFFFFF"/>
    </inkml:brush>
  </inkml:definitions>
  <inkml:trace contextRef="#ctx0" brushRef="#br0">0 1 24575,'0'0'0</inkml:trace>
</inkml:ink>
</file>

<file path=ppt/ink/ink2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3:35.699"/>
    </inkml:context>
    <inkml:brush xml:id="br0">
      <inkml:brushProperty name="width" value="0.05" units="cm"/>
      <inkml:brushProperty name="height" value="0.05" units="cm"/>
      <inkml:brushProperty name="color" value="#FFFFFF"/>
    </inkml:brush>
  </inkml:definitions>
  <inkml:trace contextRef="#ctx0" brushRef="#br0">0 1 24575,'0'0'0</inkml:trace>
</inkml:ink>
</file>

<file path=ppt/ink/ink2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3:36.933"/>
    </inkml:context>
    <inkml:brush xml:id="br0">
      <inkml:brushProperty name="width" value="0.05" units="cm"/>
      <inkml:brushProperty name="height" value="0.05" units="cm"/>
      <inkml:brushProperty name="color" value="#FFFFFF"/>
    </inkml:brush>
  </inkml:definitions>
  <inkml:trace contextRef="#ctx0" brushRef="#br0">0 1 11746,'3'0'0,"-1"0"0</inkml:trace>
</inkml:ink>
</file>

<file path=ppt/ink/ink2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3:38.266"/>
    </inkml:context>
    <inkml:brush xml:id="br0">
      <inkml:brushProperty name="width" value="0.05" units="cm"/>
      <inkml:brushProperty name="height" value="0.05" units="cm"/>
      <inkml:brushProperty name="color" value="#FFFFFF"/>
    </inkml:brush>
  </inkml:definitions>
  <inkml:trace contextRef="#ctx0" brushRef="#br0">1 1 24575,'0'0'0</inkml:trace>
</inkml:ink>
</file>

<file path=ppt/ink/ink2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3:39.450"/>
    </inkml:context>
    <inkml:brush xml:id="br0">
      <inkml:brushProperty name="width" value="0.05" units="cm"/>
      <inkml:brushProperty name="height" value="0.05" units="cm"/>
      <inkml:brushProperty name="color" value="#FFFFFF"/>
    </inkml:brush>
  </inkml:definitions>
  <inkml:trace contextRef="#ctx0" brushRef="#br0">1 1 24575,'0'0'0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2:36.120"/>
    </inkml:context>
    <inkml:brush xml:id="br0">
      <inkml:brushProperty name="width" value="0.1" units="cm"/>
      <inkml:brushProperty name="height" value="0.1" units="cm"/>
      <inkml:brushProperty name="color" value="#FFFFFF"/>
    </inkml:brush>
  </inkml:definitions>
  <inkml:trace contextRef="#ctx0" brushRef="#br0">1 1 24575,'0'0'0</inkml:trace>
</inkml:ink>
</file>

<file path=ppt/ink/ink2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3:40.749"/>
    </inkml:context>
    <inkml:brush xml:id="br0">
      <inkml:brushProperty name="width" value="0.05" units="cm"/>
      <inkml:brushProperty name="height" value="0.05" units="cm"/>
      <inkml:brushProperty name="color" value="#FFFFFF"/>
    </inkml:brush>
  </inkml:definitions>
  <inkml:trace contextRef="#ctx0" brushRef="#br0">0 1 24575,'0'0'0</inkml:trace>
</inkml:ink>
</file>

<file path=ppt/ink/ink2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3:42.033"/>
    </inkml:context>
    <inkml:brush xml:id="br0">
      <inkml:brushProperty name="width" value="0.05" units="cm"/>
      <inkml:brushProperty name="height" value="0.05" units="cm"/>
      <inkml:brushProperty name="color" value="#FFFFFF"/>
    </inkml:brush>
  </inkml:definitions>
  <inkml:trace contextRef="#ctx0" brushRef="#br0">0 1 24575,'0'0'0</inkml:trace>
</inkml:ink>
</file>

<file path=ppt/ink/ink2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3:45.399"/>
    </inkml:context>
    <inkml:brush xml:id="br0">
      <inkml:brushProperty name="width" value="0.05" units="cm"/>
      <inkml:brushProperty name="height" value="0.05" units="cm"/>
      <inkml:brushProperty name="color" value="#FFFFFF"/>
    </inkml:brush>
  </inkml:definitions>
  <inkml:trace contextRef="#ctx0" brushRef="#br0">0 0 24575,'0'0'0</inkml:trace>
</inkml:ink>
</file>

<file path=ppt/ink/ink2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3:49.049"/>
    </inkml:context>
    <inkml:brush xml:id="br0">
      <inkml:brushProperty name="width" value="0.05" units="cm"/>
      <inkml:brushProperty name="height" value="0.05" units="cm"/>
      <inkml:brushProperty name="color" value="#FFFFFF"/>
    </inkml:brush>
  </inkml:definitions>
  <inkml:trace contextRef="#ctx0" brushRef="#br0">0 0 24575,'0'0'0</inkml:trace>
</inkml:ink>
</file>

<file path=ppt/ink/ink2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3:50.031"/>
    </inkml:context>
    <inkml:brush xml:id="br0">
      <inkml:brushProperty name="width" value="0.05" units="cm"/>
      <inkml:brushProperty name="height" value="0.05" units="cm"/>
      <inkml:brushProperty name="color" value="#FFFFFF"/>
    </inkml:brush>
  </inkml:definitions>
  <inkml:trace contextRef="#ctx0" brushRef="#br0">1 1 24575,'0'0'0</inkml:trace>
</inkml:ink>
</file>

<file path=ppt/ink/ink2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3:50.882"/>
    </inkml:context>
    <inkml:brush xml:id="br0">
      <inkml:brushProperty name="width" value="0.05" units="cm"/>
      <inkml:brushProperty name="height" value="0.05" units="cm"/>
      <inkml:brushProperty name="color" value="#FFFFFF"/>
    </inkml:brush>
  </inkml:definitions>
  <inkml:trace contextRef="#ctx0" brushRef="#br0">1 1 24575,'0'0'0</inkml:trace>
</inkml:ink>
</file>

<file path=ppt/ink/ink2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3:52.032"/>
    </inkml:context>
    <inkml:brush xml:id="br0">
      <inkml:brushProperty name="width" value="0.05" units="cm"/>
      <inkml:brushProperty name="height" value="0.05" units="cm"/>
      <inkml:brushProperty name="color" value="#FFFFFF"/>
    </inkml:brush>
  </inkml:definitions>
  <inkml:trace contextRef="#ctx0" brushRef="#br0">1 0 24575,'0'0'0</inkml:trace>
</inkml:ink>
</file>

<file path=ppt/ink/ink2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4:00.983"/>
    </inkml:context>
    <inkml:brush xml:id="br0">
      <inkml:brushProperty name="width" value="0.1" units="cm"/>
      <inkml:brushProperty name="height" value="0.1" units="cm"/>
      <inkml:brushProperty name="color" value="#FFFFFF"/>
    </inkml:brush>
  </inkml:definitions>
  <inkml:trace contextRef="#ctx0" brushRef="#br0">1 1 24575,'0'0'0</inkml:trace>
</inkml:ink>
</file>

<file path=ppt/ink/ink2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4:02.614"/>
    </inkml:context>
    <inkml:brush xml:id="br0">
      <inkml:brushProperty name="width" value="0.1" units="cm"/>
      <inkml:brushProperty name="height" value="0.1" units="cm"/>
      <inkml:brushProperty name="color" value="#FFFFFF"/>
    </inkml:brush>
  </inkml:definitions>
  <inkml:trace contextRef="#ctx0" brushRef="#br0">1 1 24575,'0'0'0</inkml:trace>
</inkml:ink>
</file>

<file path=ppt/ink/ink2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4:05.547"/>
    </inkml:context>
    <inkml:brush xml:id="br0">
      <inkml:brushProperty name="width" value="0.1" units="cm"/>
      <inkml:brushProperty name="height" value="0.1" units="cm"/>
      <inkml:brushProperty name="color" value="#FFFFFF"/>
    </inkml:brush>
  </inkml:definitions>
  <inkml:trace contextRef="#ctx0" brushRef="#br0">1 1 24575,'0'0'0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2:36.754"/>
    </inkml:context>
    <inkml:brush xml:id="br0">
      <inkml:brushProperty name="width" value="0.1" units="cm"/>
      <inkml:brushProperty name="height" value="0.1" units="cm"/>
      <inkml:brushProperty name="color" value="#FFFFFF"/>
    </inkml:brush>
  </inkml:definitions>
  <inkml:trace contextRef="#ctx0" brushRef="#br0">0 0 24575,'0'0'0</inkml:trace>
</inkml:ink>
</file>

<file path=ppt/ink/ink2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4:07.180"/>
    </inkml:context>
    <inkml:brush xml:id="br0">
      <inkml:brushProperty name="width" value="0.1" units="cm"/>
      <inkml:brushProperty name="height" value="0.1" units="cm"/>
      <inkml:brushProperty name="color" value="#FFFFFF"/>
    </inkml:brush>
  </inkml:definitions>
  <inkml:trace contextRef="#ctx0" brushRef="#br0">1 0 24575,'0'0'0</inkml:trace>
</inkml:ink>
</file>

<file path=ppt/ink/ink2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4:10.013"/>
    </inkml:context>
    <inkml:brush xml:id="br0">
      <inkml:brushProperty name="width" value="0.1" units="cm"/>
      <inkml:brushProperty name="height" value="0.1" units="cm"/>
      <inkml:brushProperty name="color" value="#FFFFFF"/>
    </inkml:brush>
  </inkml:definitions>
  <inkml:trace contextRef="#ctx0" brushRef="#br0">0 0 24575,'0'0'0</inkml:trace>
</inkml:ink>
</file>

<file path=ppt/ink/ink2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4:14.363"/>
    </inkml:context>
    <inkml:brush xml:id="br0">
      <inkml:brushProperty name="width" value="0.1" units="cm"/>
      <inkml:brushProperty name="height" value="0.1" units="cm"/>
      <inkml:brushProperty name="color" value="#FFFFFF"/>
    </inkml:brush>
  </inkml:definitions>
  <inkml:trace contextRef="#ctx0" brushRef="#br0">0 0 24575,'0'0'0</inkml:trace>
</inkml:ink>
</file>

<file path=ppt/ink/ink2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4:15.163"/>
    </inkml:context>
    <inkml:brush xml:id="br0">
      <inkml:brushProperty name="width" value="0.1" units="cm"/>
      <inkml:brushProperty name="height" value="0.1" units="cm"/>
      <inkml:brushProperty name="color" value="#FFFFFF"/>
    </inkml:brush>
  </inkml:definitions>
  <inkml:trace contextRef="#ctx0" brushRef="#br0">0 0 24575,'0'0'0</inkml:trace>
</inkml:ink>
</file>

<file path=ppt/ink/ink2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4:18.930"/>
    </inkml:context>
    <inkml:brush xml:id="br0">
      <inkml:brushProperty name="width" value="0.1" units="cm"/>
      <inkml:brushProperty name="height" value="0.1" units="cm"/>
      <inkml:brushProperty name="color" value="#FFFFFF"/>
    </inkml:brush>
  </inkml:definitions>
  <inkml:trace contextRef="#ctx0" brushRef="#br0">1 1 24575,'0'0'0</inkml:trace>
</inkml:ink>
</file>

<file path=ppt/ink/ink2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4:20.113"/>
    </inkml:context>
    <inkml:brush xml:id="br0">
      <inkml:brushProperty name="width" value="0.1" units="cm"/>
      <inkml:brushProperty name="height" value="0.1" units="cm"/>
      <inkml:brushProperty name="color" value="#FFFFFF"/>
    </inkml:brush>
  </inkml:definitions>
  <inkml:trace contextRef="#ctx0" brushRef="#br0">0 0 24575,'0'0'0</inkml:trace>
</inkml:ink>
</file>

<file path=ppt/ink/ink2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4:21.930"/>
    </inkml:context>
    <inkml:brush xml:id="br0">
      <inkml:brushProperty name="width" value="0.1" units="cm"/>
      <inkml:brushProperty name="height" value="0.1" units="cm"/>
      <inkml:brushProperty name="color" value="#FFFFFF"/>
    </inkml:brush>
  </inkml:definitions>
  <inkml:trace contextRef="#ctx0" brushRef="#br0">1 0 24575,'0'0'0</inkml:trace>
</inkml:ink>
</file>

<file path=ppt/ink/ink2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4:27.612"/>
    </inkml:context>
    <inkml:brush xml:id="br0">
      <inkml:brushProperty name="width" value="0.1" units="cm"/>
      <inkml:brushProperty name="height" value="0.1" units="cm"/>
      <inkml:brushProperty name="color" value="#FFFFFF"/>
    </inkml:brush>
  </inkml:definitions>
  <inkml:trace contextRef="#ctx0" brushRef="#br0">0 0 24575,'0'0'0</inkml:trace>
</inkml:ink>
</file>

<file path=ppt/ink/ink2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4:30.545"/>
    </inkml:context>
    <inkml:brush xml:id="br0">
      <inkml:brushProperty name="width" value="0.1" units="cm"/>
      <inkml:brushProperty name="height" value="0.1" units="cm"/>
      <inkml:brushProperty name="color" value="#FFFFFF"/>
    </inkml:brush>
  </inkml:definitions>
  <inkml:trace contextRef="#ctx0" brushRef="#br0">1 1 24575,'0'0'0</inkml:trace>
</inkml:ink>
</file>

<file path=ppt/ink/ink2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4:37.278"/>
    </inkml:context>
    <inkml:brush xml:id="br0">
      <inkml:brushProperty name="width" value="0.1" units="cm"/>
      <inkml:brushProperty name="height" value="0.1" units="cm"/>
      <inkml:brushProperty name="color" value="#FFFFFF"/>
    </inkml:brush>
  </inkml:definitions>
  <inkml:trace contextRef="#ctx0" brushRef="#br0">0 0 24575,'0'0'0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2:37.703"/>
    </inkml:context>
    <inkml:brush xml:id="br0">
      <inkml:brushProperty name="width" value="0.1" units="cm"/>
      <inkml:brushProperty name="height" value="0.1" units="cm"/>
      <inkml:brushProperty name="color" value="#FFFFFF"/>
    </inkml:brush>
  </inkml:definitions>
  <inkml:trace contextRef="#ctx0" brushRef="#br0">0 0 24575,'0'0'0</inkml:trace>
</inkml:ink>
</file>

<file path=ppt/ink/ink2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4:38.095"/>
    </inkml:context>
    <inkml:brush xml:id="br0">
      <inkml:brushProperty name="width" value="0.1" units="cm"/>
      <inkml:brushProperty name="height" value="0.1" units="cm"/>
      <inkml:brushProperty name="color" value="#FFFFFF"/>
    </inkml:brush>
  </inkml:definitions>
  <inkml:trace contextRef="#ctx0" brushRef="#br0">0 0 24575,'0'0'0</inkml:trace>
</inkml:ink>
</file>

<file path=ppt/ink/ink2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4:39.295"/>
    </inkml:context>
    <inkml:brush xml:id="br0">
      <inkml:brushProperty name="width" value="0.1" units="cm"/>
      <inkml:brushProperty name="height" value="0.1" units="cm"/>
      <inkml:brushProperty name="color" value="#FFFFFF"/>
    </inkml:brush>
  </inkml:definitions>
  <inkml:trace contextRef="#ctx0" brushRef="#br0">0 1 24575,'0'0'0</inkml:trace>
</inkml:ink>
</file>

<file path=ppt/ink/ink2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4:40.028"/>
    </inkml:context>
    <inkml:brush xml:id="br0">
      <inkml:brushProperty name="width" value="0.1" units="cm"/>
      <inkml:brushProperty name="height" value="0.1" units="cm"/>
      <inkml:brushProperty name="color" value="#FFFFFF"/>
    </inkml:brush>
  </inkml:definitions>
  <inkml:trace contextRef="#ctx0" brushRef="#br0">0 0 24575,'0'0'0</inkml:trace>
</inkml:ink>
</file>

<file path=ppt/ink/ink2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4:42.594"/>
    </inkml:context>
    <inkml:brush xml:id="br0">
      <inkml:brushProperty name="width" value="0.1" units="cm"/>
      <inkml:brushProperty name="height" value="0.1" units="cm"/>
      <inkml:brushProperty name="color" value="#FFFFFF"/>
    </inkml:brush>
  </inkml:definitions>
  <inkml:trace contextRef="#ctx0" brushRef="#br0">1 1 24575,'0'0'0</inkml:trace>
</inkml:ink>
</file>

<file path=ppt/ink/ink2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4:46.894"/>
    </inkml:context>
    <inkml:brush xml:id="br0">
      <inkml:brushProperty name="width" value="0.1" units="cm"/>
      <inkml:brushProperty name="height" value="0.1" units="cm"/>
      <inkml:brushProperty name="color" value="#FFFFFF"/>
    </inkml:brush>
  </inkml:definitions>
  <inkml:trace contextRef="#ctx0" brushRef="#br0">0 0 24575,'0'0'0</inkml:trace>
</inkml:ink>
</file>

<file path=ppt/ink/ink2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4:51.228"/>
    </inkml:context>
    <inkml:brush xml:id="br0">
      <inkml:brushProperty name="width" value="0.1" units="cm"/>
      <inkml:brushProperty name="height" value="0.1" units="cm"/>
      <inkml:brushProperty name="color" value="#FFFFFF"/>
    </inkml:brush>
  </inkml:definitions>
  <inkml:trace contextRef="#ctx0" brushRef="#br0">0 1 24575,'0'0'0</inkml:trace>
</inkml:ink>
</file>

<file path=ppt/ink/ink2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4:53.461"/>
    </inkml:context>
    <inkml:brush xml:id="br0">
      <inkml:brushProperty name="width" value="0.1" units="cm"/>
      <inkml:brushProperty name="height" value="0.1" units="cm"/>
      <inkml:brushProperty name="color" value="#FFFFFF"/>
    </inkml:brush>
  </inkml:definitions>
  <inkml:trace contextRef="#ctx0" brushRef="#br0">0 1 24575,'0'0'0</inkml:trace>
</inkml:ink>
</file>

<file path=ppt/ink/ink2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4:54.677"/>
    </inkml:context>
    <inkml:brush xml:id="br0">
      <inkml:brushProperty name="width" value="0.1" units="cm"/>
      <inkml:brushProperty name="height" value="0.1" units="cm"/>
      <inkml:brushProperty name="color" value="#FFFFFF"/>
    </inkml:brush>
  </inkml:definitions>
  <inkml:trace contextRef="#ctx0" brushRef="#br0">1 1 24575,'0'0'0</inkml:trace>
</inkml:ink>
</file>

<file path=ppt/ink/ink2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4:59.760"/>
    </inkml:context>
    <inkml:brush xml:id="br0">
      <inkml:brushProperty name="width" value="0.1" units="cm"/>
      <inkml:brushProperty name="height" value="0.1" units="cm"/>
      <inkml:brushProperty name="color" value="#FFFFFF"/>
    </inkml:brush>
  </inkml:definitions>
  <inkml:trace contextRef="#ctx0" brushRef="#br0">0 1 24575,'0'0'0</inkml:trace>
</inkml:ink>
</file>

<file path=ppt/ink/ink2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5:03.127"/>
    </inkml:context>
    <inkml:brush xml:id="br0">
      <inkml:brushProperty name="width" value="0.1" units="cm"/>
      <inkml:brushProperty name="height" value="0.1" units="cm"/>
      <inkml:brushProperty name="color" value="#FFFFFF"/>
    </inkml:brush>
  </inkml:definitions>
  <inkml:trace contextRef="#ctx0" brushRef="#br0">0 1 24575,'0'0'0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2:39.237"/>
    </inkml:context>
    <inkml:brush xml:id="br0">
      <inkml:brushProperty name="width" value="0.1" units="cm"/>
      <inkml:brushProperty name="height" value="0.1" units="cm"/>
      <inkml:brushProperty name="color" value="#FFFFFF"/>
    </inkml:brush>
  </inkml:definitions>
  <inkml:trace contextRef="#ctx0" brushRef="#br0">0 1 24575,'0'0'0</inkml:trace>
</inkml:ink>
</file>

<file path=ppt/ink/ink2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5:13.442"/>
    </inkml:context>
    <inkml:brush xml:id="br0">
      <inkml:brushProperty name="width" value="0.2" units="cm"/>
      <inkml:brushProperty name="height" value="0.2" units="cm"/>
      <inkml:brushProperty name="color" value="#FFFFFF"/>
    </inkml:brush>
  </inkml:definitions>
  <inkml:trace contextRef="#ctx0" brushRef="#br0">1 1 24575,'0'0'0</inkml:trace>
</inkml:ink>
</file>

<file path=ppt/ink/ink2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1:12.431"/>
    </inkml:context>
    <inkml:brush xml:id="br0">
      <inkml:brushProperty name="width" value="0.1" units="cm"/>
      <inkml:brushProperty name="height" value="0.1" units="cm"/>
      <inkml:brushProperty name="color" value="#FFFFFF"/>
    </inkml:brush>
  </inkml:definitions>
  <inkml:trace contextRef="#ctx0" brushRef="#br0">1 1 24575,'0'0'0</inkml:trace>
</inkml:ink>
</file>

<file path=ppt/ink/ink2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1:14.431"/>
    </inkml:context>
    <inkml:brush xml:id="br0">
      <inkml:brushProperty name="width" value="0.1" units="cm"/>
      <inkml:brushProperty name="height" value="0.1" units="cm"/>
      <inkml:brushProperty name="color" value="#FFFFFF"/>
    </inkml:brush>
  </inkml:definitions>
  <inkml:trace contextRef="#ctx0" brushRef="#br0">1 1 24575,'0'0'0</inkml:trace>
</inkml:ink>
</file>

<file path=ppt/ink/ink2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6:50.341"/>
    </inkml:context>
    <inkml:brush xml:id="br0">
      <inkml:brushProperty name="width" value="0.1" units="cm"/>
      <inkml:brushProperty name="height" value="0.1" units="cm"/>
      <inkml:brushProperty name="color" value="#FFFFFF"/>
    </inkml:brush>
  </inkml:definitions>
  <inkml:trace contextRef="#ctx0" brushRef="#br0">0 1 24575,'0'0'0</inkml:trace>
</inkml:ink>
</file>

<file path=ppt/ink/ink2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6:51.277"/>
    </inkml:context>
    <inkml:brush xml:id="br0">
      <inkml:brushProperty name="width" value="0.1" units="cm"/>
      <inkml:brushProperty name="height" value="0.1" units="cm"/>
      <inkml:brushProperty name="color" value="#FFFFFF"/>
    </inkml:brush>
  </inkml:definitions>
  <inkml:trace contextRef="#ctx0" brushRef="#br0">1 0 24575,'0'0'0</inkml:trace>
</inkml:ink>
</file>

<file path=ppt/ink/ink2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6:51.793"/>
    </inkml:context>
    <inkml:brush xml:id="br0">
      <inkml:brushProperty name="width" value="0.1" units="cm"/>
      <inkml:brushProperty name="height" value="0.1" units="cm"/>
      <inkml:brushProperty name="color" value="#FFFFFF"/>
    </inkml:brush>
  </inkml:definitions>
  <inkml:trace contextRef="#ctx0" brushRef="#br0">1 0 24575,'0'0'0</inkml:trace>
</inkml:ink>
</file>

<file path=ppt/ink/ink2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6:52.559"/>
    </inkml:context>
    <inkml:brush xml:id="br0">
      <inkml:brushProperty name="width" value="0.1" units="cm"/>
      <inkml:brushProperty name="height" value="0.1" units="cm"/>
      <inkml:brushProperty name="color" value="#FFFFFF"/>
    </inkml:brush>
  </inkml:definitions>
  <inkml:trace contextRef="#ctx0" brushRef="#br0">0 1 24575,'0'0'0</inkml:trace>
</inkml:ink>
</file>

<file path=ppt/ink/ink2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6:53.726"/>
    </inkml:context>
    <inkml:brush xml:id="br0">
      <inkml:brushProperty name="width" value="0.1" units="cm"/>
      <inkml:brushProperty name="height" value="0.1" units="cm"/>
      <inkml:brushProperty name="color" value="#FFFFFF"/>
    </inkml:brush>
  </inkml:definitions>
  <inkml:trace contextRef="#ctx0" brushRef="#br0">1 0 24575,'0'0'0</inkml:trace>
</inkml:ink>
</file>

<file path=ppt/ink/ink2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6:54.524"/>
    </inkml:context>
    <inkml:brush xml:id="br0">
      <inkml:brushProperty name="width" value="0.1" units="cm"/>
      <inkml:brushProperty name="height" value="0.1" units="cm"/>
      <inkml:brushProperty name="color" value="#FFFFFF"/>
    </inkml:brush>
  </inkml:definitions>
  <inkml:trace contextRef="#ctx0" brushRef="#br0">1 0 24575,'0'0'0</inkml:trace>
</inkml:ink>
</file>

<file path=ppt/ink/ink2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6:55.907"/>
    </inkml:context>
    <inkml:brush xml:id="br0">
      <inkml:brushProperty name="width" value="0.1" units="cm"/>
      <inkml:brushProperty name="height" value="0.1" units="cm"/>
      <inkml:brushProperty name="color" value="#FFFFFF"/>
    </inkml:brush>
  </inkml:definitions>
  <inkml:trace contextRef="#ctx0" brushRef="#br0">1 1 24575,'0'0'0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2:40.187"/>
    </inkml:context>
    <inkml:brush xml:id="br0">
      <inkml:brushProperty name="width" value="0.1" units="cm"/>
      <inkml:brushProperty name="height" value="0.1" units="cm"/>
      <inkml:brushProperty name="color" value="#FFFFFF"/>
    </inkml:brush>
  </inkml:definitions>
  <inkml:trace contextRef="#ctx0" brushRef="#br0">1 0 24575,'0'0'0</inkml:trace>
</inkml:ink>
</file>

<file path=ppt/ink/ink2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6:56.425"/>
    </inkml:context>
    <inkml:brush xml:id="br0">
      <inkml:brushProperty name="width" value="0.1" units="cm"/>
      <inkml:brushProperty name="height" value="0.1" units="cm"/>
      <inkml:brushProperty name="color" value="#FFFFFF"/>
    </inkml:brush>
  </inkml:definitions>
  <inkml:trace contextRef="#ctx0" brushRef="#br0">1 0 24575,'0'0'0</inkml:trace>
</inkml:ink>
</file>

<file path=ppt/ink/ink2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6:57.010"/>
    </inkml:context>
    <inkml:brush xml:id="br0">
      <inkml:brushProperty name="width" value="0.1" units="cm"/>
      <inkml:brushProperty name="height" value="0.1" units="cm"/>
      <inkml:brushProperty name="color" value="#FFFFFF"/>
    </inkml:brush>
  </inkml:definitions>
  <inkml:trace contextRef="#ctx0" brushRef="#br0">0 1 24575,'0'0'0</inkml:trace>
</inkml:ink>
</file>

<file path=ppt/ink/ink2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6:57.493"/>
    </inkml:context>
    <inkml:brush xml:id="br0">
      <inkml:brushProperty name="width" value="0.1" units="cm"/>
      <inkml:brushProperty name="height" value="0.1" units="cm"/>
      <inkml:brushProperty name="color" value="#FFFFFF"/>
    </inkml:brush>
  </inkml:definitions>
  <inkml:trace contextRef="#ctx0" brushRef="#br0">0 0 24575,'0'0'0</inkml:trace>
</inkml:ink>
</file>

<file path=ppt/ink/ink2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6:58.093"/>
    </inkml:context>
    <inkml:brush xml:id="br0">
      <inkml:brushProperty name="width" value="0.1" units="cm"/>
      <inkml:brushProperty name="height" value="0.1" units="cm"/>
      <inkml:brushProperty name="color" value="#FFFFFF"/>
    </inkml:brush>
  </inkml:definitions>
  <inkml:trace contextRef="#ctx0" brushRef="#br0">0 0 24575,'0'0'0</inkml:trace>
</inkml:ink>
</file>

<file path=ppt/ink/ink2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6:58.592"/>
    </inkml:context>
    <inkml:brush xml:id="br0">
      <inkml:brushProperty name="width" value="0.1" units="cm"/>
      <inkml:brushProperty name="height" value="0.1" units="cm"/>
      <inkml:brushProperty name="color" value="#FFFFFF"/>
    </inkml:brush>
  </inkml:definitions>
  <inkml:trace contextRef="#ctx0" brushRef="#br0">1 0 24575,'0'0'0</inkml:trace>
</inkml:ink>
</file>

<file path=ppt/ink/ink2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6:59.225"/>
    </inkml:context>
    <inkml:brush xml:id="br0">
      <inkml:brushProperty name="width" value="0.1" units="cm"/>
      <inkml:brushProperty name="height" value="0.1" units="cm"/>
      <inkml:brushProperty name="color" value="#FFFFFF"/>
    </inkml:brush>
  </inkml:definitions>
  <inkml:trace contextRef="#ctx0" brushRef="#br0">1 1 24575,'0'0'0</inkml:trace>
</inkml:ink>
</file>

<file path=ppt/ink/ink2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7:00.125"/>
    </inkml:context>
    <inkml:brush xml:id="br0">
      <inkml:brushProperty name="width" value="0.1" units="cm"/>
      <inkml:brushProperty name="height" value="0.1" units="cm"/>
      <inkml:brushProperty name="color" value="#FFFFFF"/>
    </inkml:brush>
  </inkml:definitions>
  <inkml:trace contextRef="#ctx0" brushRef="#br0">1 1 24575,'0'0'0</inkml:trace>
</inkml:ink>
</file>

<file path=ppt/ink/ink2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7:00.588"/>
    </inkml:context>
    <inkml:brush xml:id="br0">
      <inkml:brushProperty name="width" value="0.1" units="cm"/>
      <inkml:brushProperty name="height" value="0.1" units="cm"/>
      <inkml:brushProperty name="color" value="#FFFFFF"/>
    </inkml:brush>
  </inkml:definitions>
  <inkml:trace contextRef="#ctx0" brushRef="#br0">1 1 24575,'0'0'0</inkml:trace>
</inkml:ink>
</file>

<file path=ppt/ink/ink2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7:01.242"/>
    </inkml:context>
    <inkml:brush xml:id="br0">
      <inkml:brushProperty name="width" value="0.1" units="cm"/>
      <inkml:brushProperty name="height" value="0.1" units="cm"/>
      <inkml:brushProperty name="color" value="#FFFFFF"/>
    </inkml:brush>
  </inkml:definitions>
  <inkml:trace contextRef="#ctx0" brushRef="#br0">1 0 24575,'0'0'0</inkml:trace>
</inkml:ink>
</file>

<file path=ppt/ink/ink2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7:01.809"/>
    </inkml:context>
    <inkml:brush xml:id="br0">
      <inkml:brushProperty name="width" value="0.1" units="cm"/>
      <inkml:brushProperty name="height" value="0.1" units="cm"/>
      <inkml:brushProperty name="color" value="#FFFFFF"/>
    </inkml:brush>
  </inkml:definitions>
  <inkml:trace contextRef="#ctx0" brushRef="#br0">1 1 24575,'0'0'0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2:41.504"/>
    </inkml:context>
    <inkml:brush xml:id="br0">
      <inkml:brushProperty name="width" value="0.1" units="cm"/>
      <inkml:brushProperty name="height" value="0.1" units="cm"/>
      <inkml:brushProperty name="color" value="#FFFFFF"/>
    </inkml:brush>
  </inkml:definitions>
  <inkml:trace contextRef="#ctx0" brushRef="#br0">0 0 24575,'0'0'0</inkml:trace>
</inkml:ink>
</file>

<file path=ppt/ink/ink2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7:02.476"/>
    </inkml:context>
    <inkml:brush xml:id="br0">
      <inkml:brushProperty name="width" value="0.1" units="cm"/>
      <inkml:brushProperty name="height" value="0.1" units="cm"/>
      <inkml:brushProperty name="color" value="#FFFFFF"/>
    </inkml:brush>
  </inkml:definitions>
  <inkml:trace contextRef="#ctx0" brushRef="#br0">0 0 24575,'0'0'0</inkml:trace>
</inkml:ink>
</file>

<file path=ppt/ink/ink2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7:03.286"/>
    </inkml:context>
    <inkml:brush xml:id="br0">
      <inkml:brushProperty name="width" value="0.1" units="cm"/>
      <inkml:brushProperty name="height" value="0.1" units="cm"/>
      <inkml:brushProperty name="color" value="#FFFFFF"/>
    </inkml:brush>
  </inkml:definitions>
  <inkml:trace contextRef="#ctx0" brushRef="#br0">0 0 24575,'0'0'0</inkml:trace>
</inkml:ink>
</file>

<file path=ppt/ink/ink2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7:04.342"/>
    </inkml:context>
    <inkml:brush xml:id="br0">
      <inkml:brushProperty name="width" value="0.1" units="cm"/>
      <inkml:brushProperty name="height" value="0.1" units="cm"/>
      <inkml:brushProperty name="color" value="#FFFFFF"/>
    </inkml:brush>
  </inkml:definitions>
  <inkml:trace contextRef="#ctx0" brushRef="#br0">0 1 24575,'0'0'0</inkml:trace>
</inkml:ink>
</file>

<file path=ppt/ink/ink2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7:05.693"/>
    </inkml:context>
    <inkml:brush xml:id="br0">
      <inkml:brushProperty name="width" value="0.1" units="cm"/>
      <inkml:brushProperty name="height" value="0.1" units="cm"/>
      <inkml:brushProperty name="color" value="#FFFFFF"/>
    </inkml:brush>
  </inkml:definitions>
  <inkml:trace contextRef="#ctx0" brushRef="#br0">0 0 24575,'0'0'0</inkml:trace>
</inkml:ink>
</file>

<file path=ppt/ink/ink2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7:06.409"/>
    </inkml:context>
    <inkml:brush xml:id="br0">
      <inkml:brushProperty name="width" value="0.1" units="cm"/>
      <inkml:brushProperty name="height" value="0.1" units="cm"/>
      <inkml:brushProperty name="color" value="#FFFFFF"/>
    </inkml:brush>
  </inkml:definitions>
  <inkml:trace contextRef="#ctx0" brushRef="#br0">1 0 24575,'0'0'0</inkml:trace>
</inkml:ink>
</file>

<file path=ppt/ink/ink2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7:07.142"/>
    </inkml:context>
    <inkml:brush xml:id="br0">
      <inkml:brushProperty name="width" value="0.1" units="cm"/>
      <inkml:brushProperty name="height" value="0.1" units="cm"/>
      <inkml:brushProperty name="color" value="#FFFFFF"/>
    </inkml:brush>
  </inkml:definitions>
  <inkml:trace contextRef="#ctx0" brushRef="#br0">1 0 24575,'0'0'0</inkml:trace>
</inkml:ink>
</file>

<file path=ppt/ink/ink2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7:11.987"/>
    </inkml:context>
    <inkml:brush xml:id="br0">
      <inkml:brushProperty name="width" value="0.05" units="cm"/>
      <inkml:brushProperty name="height" value="0.05" units="cm"/>
      <inkml:brushProperty name="color" value="#FFFFFF"/>
    </inkml:brush>
  </inkml:definitions>
  <inkml:trace contextRef="#ctx0" brushRef="#br0">1 0 24575,'0'0'0</inkml:trace>
</inkml:ink>
</file>

<file path=ppt/ink/ink2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7:12.475"/>
    </inkml:context>
    <inkml:brush xml:id="br0">
      <inkml:brushProperty name="width" value="0.05" units="cm"/>
      <inkml:brushProperty name="height" value="0.05" units="cm"/>
      <inkml:brushProperty name="color" value="#FFFFFF"/>
    </inkml:brush>
  </inkml:definitions>
  <inkml:trace contextRef="#ctx0" brushRef="#br0">0 0 24575,'0'0'0</inkml:trace>
</inkml:ink>
</file>

<file path=ppt/ink/ink2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7:12.943"/>
    </inkml:context>
    <inkml:brush xml:id="br0">
      <inkml:brushProperty name="width" value="0.05" units="cm"/>
      <inkml:brushProperty name="height" value="0.05" units="cm"/>
      <inkml:brushProperty name="color" value="#FFFFFF"/>
    </inkml:brush>
  </inkml:definitions>
  <inkml:trace contextRef="#ctx0" brushRef="#br0">0 1 24575,'0'0'0</inkml:trace>
</inkml:ink>
</file>

<file path=ppt/ink/ink2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7:13.609"/>
    </inkml:context>
    <inkml:brush xml:id="br0">
      <inkml:brushProperty name="width" value="0.05" units="cm"/>
      <inkml:brushProperty name="height" value="0.05" units="cm"/>
      <inkml:brushProperty name="color" value="#FFFFFF"/>
    </inkml:brush>
  </inkml:definitions>
  <inkml:trace contextRef="#ctx0" brushRef="#br0">5 4 22943,'-3'-2'0,"2"0"0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2:44.537"/>
    </inkml:context>
    <inkml:brush xml:id="br0">
      <inkml:brushProperty name="width" value="0.1" units="cm"/>
      <inkml:brushProperty name="height" value="0.1" units="cm"/>
      <inkml:brushProperty name="color" value="#FFFFFF"/>
    </inkml:brush>
  </inkml:definitions>
  <inkml:trace contextRef="#ctx0" brushRef="#br0">0 1 24575,'0'0'0</inkml:trace>
</inkml:ink>
</file>

<file path=ppt/ink/ink2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7:14.261"/>
    </inkml:context>
    <inkml:brush xml:id="br0">
      <inkml:brushProperty name="width" value="0.05" units="cm"/>
      <inkml:brushProperty name="height" value="0.05" units="cm"/>
      <inkml:brushProperty name="color" value="#FFFFFF"/>
    </inkml:brush>
  </inkml:definitions>
  <inkml:trace contextRef="#ctx0" brushRef="#br0">0 0 24575,'0'0'0</inkml:trace>
</inkml:ink>
</file>

<file path=ppt/ink/ink2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7:14.860"/>
    </inkml:context>
    <inkml:brush xml:id="br0">
      <inkml:brushProperty name="width" value="0.05" units="cm"/>
      <inkml:brushProperty name="height" value="0.05" units="cm"/>
      <inkml:brushProperty name="color" value="#FFFFFF"/>
    </inkml:brush>
  </inkml:definitions>
  <inkml:trace contextRef="#ctx0" brushRef="#br0">4 4 22327,'-2'-2'0,"0"0"0</inkml:trace>
</inkml:ink>
</file>

<file path=ppt/ink/ink2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7:15.687"/>
    </inkml:context>
    <inkml:brush xml:id="br0">
      <inkml:brushProperty name="width" value="0.05" units="cm"/>
      <inkml:brushProperty name="height" value="0.05" units="cm"/>
      <inkml:brushProperty name="color" value="#FFFFFF"/>
    </inkml:brush>
  </inkml:definitions>
  <inkml:trace contextRef="#ctx0" brushRef="#br0">1 1 24575,'0'0'0</inkml:trace>
</inkml:ink>
</file>

<file path=ppt/ink/ink2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7:16.209"/>
    </inkml:context>
    <inkml:brush xml:id="br0">
      <inkml:brushProperty name="width" value="0.05" units="cm"/>
      <inkml:brushProperty name="height" value="0.05" units="cm"/>
      <inkml:brushProperty name="color" value="#FFFFFF"/>
    </inkml:brush>
  </inkml:definitions>
  <inkml:trace contextRef="#ctx0" brushRef="#br0">1 0 24575,'0'0'0</inkml:trace>
</inkml:ink>
</file>

<file path=ppt/ink/ink2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7:17.209"/>
    </inkml:context>
    <inkml:brush xml:id="br0">
      <inkml:brushProperty name="width" value="0.05" units="cm"/>
      <inkml:brushProperty name="height" value="0.05" units="cm"/>
      <inkml:brushProperty name="color" value="#FFFFFF"/>
    </inkml:brush>
  </inkml:definitions>
  <inkml:trace contextRef="#ctx0" brushRef="#br0">1 0 24575,'0'0'0</inkml:trace>
</inkml:ink>
</file>

<file path=ppt/ink/ink2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7:18.155"/>
    </inkml:context>
    <inkml:brush xml:id="br0">
      <inkml:brushProperty name="width" value="0.05" units="cm"/>
      <inkml:brushProperty name="height" value="0.05" units="cm"/>
      <inkml:brushProperty name="color" value="#FFFFFF"/>
    </inkml:brush>
  </inkml:definitions>
  <inkml:trace contextRef="#ctx0" brushRef="#br0">1 1 24575,'0'0'0</inkml:trace>
</inkml:ink>
</file>

<file path=ppt/ink/ink2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7:18.693"/>
    </inkml:context>
    <inkml:brush xml:id="br0">
      <inkml:brushProperty name="width" value="0.05" units="cm"/>
      <inkml:brushProperty name="height" value="0.05" units="cm"/>
      <inkml:brushProperty name="color" value="#FFFFFF"/>
    </inkml:brush>
  </inkml:definitions>
  <inkml:trace contextRef="#ctx0" brushRef="#br0">0 0 24575,'0'0'0</inkml:trace>
</inkml:ink>
</file>

<file path=ppt/ink/ink2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7:19.294"/>
    </inkml:context>
    <inkml:brush xml:id="br0">
      <inkml:brushProperty name="width" value="0.05" units="cm"/>
      <inkml:brushProperty name="height" value="0.05" units="cm"/>
      <inkml:brushProperty name="color" value="#FFFFFF"/>
    </inkml:brush>
  </inkml:definitions>
  <inkml:trace contextRef="#ctx0" brushRef="#br0">0 0 24575,'0'0'0</inkml:trace>
</inkml:ink>
</file>

<file path=ppt/ink/ink2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7:19.844"/>
    </inkml:context>
    <inkml:brush xml:id="br0">
      <inkml:brushProperty name="width" value="0.05" units="cm"/>
      <inkml:brushProperty name="height" value="0.05" units="cm"/>
      <inkml:brushProperty name="color" value="#FFFFFF"/>
    </inkml:brush>
  </inkml:definitions>
  <inkml:trace contextRef="#ctx0" brushRef="#br0">1 1 24575,'0'0'0</inkml:trace>
</inkml:ink>
</file>

<file path=ppt/ink/ink2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7:20.908"/>
    </inkml:context>
    <inkml:brush xml:id="br0">
      <inkml:brushProperty name="width" value="0.05" units="cm"/>
      <inkml:brushProperty name="height" value="0.05" units="cm"/>
      <inkml:brushProperty name="color" value="#FFFFFF"/>
    </inkml:brush>
  </inkml:definitions>
  <inkml:trace contextRef="#ctx0" brushRef="#br0">1 1 24575,'0'0'0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2:45.586"/>
    </inkml:context>
    <inkml:brush xml:id="br0">
      <inkml:brushProperty name="width" value="0.1" units="cm"/>
      <inkml:brushProperty name="height" value="0.1" units="cm"/>
      <inkml:brushProperty name="color" value="#FFFFFF"/>
    </inkml:brush>
  </inkml:definitions>
  <inkml:trace contextRef="#ctx0" brushRef="#br0">0 1 24575,'0'0'0</inkml:trace>
</inkml:ink>
</file>

<file path=ppt/ink/ink2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7:21.544"/>
    </inkml:context>
    <inkml:brush xml:id="br0">
      <inkml:brushProperty name="width" value="0.05" units="cm"/>
      <inkml:brushProperty name="height" value="0.05" units="cm"/>
      <inkml:brushProperty name="color" value="#FFFFFF"/>
    </inkml:brush>
  </inkml:definitions>
  <inkml:trace contextRef="#ctx0" brushRef="#br0">1 0 24575,'0'0'0</inkml:trace>
</inkml:ink>
</file>

<file path=ppt/ink/ink2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7:22.142"/>
    </inkml:context>
    <inkml:brush xml:id="br0">
      <inkml:brushProperty name="width" value="0.05" units="cm"/>
      <inkml:brushProperty name="height" value="0.05" units="cm"/>
      <inkml:brushProperty name="color" value="#FFFFFF"/>
    </inkml:brush>
  </inkml:definitions>
  <inkml:trace contextRef="#ctx0" brushRef="#br0">0 0 24575,'0'0'0</inkml:trace>
</inkml:ink>
</file>

<file path=ppt/ink/ink2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7:23.060"/>
    </inkml:context>
    <inkml:brush xml:id="br0">
      <inkml:brushProperty name="width" value="0.05" units="cm"/>
      <inkml:brushProperty name="height" value="0.05" units="cm"/>
      <inkml:brushProperty name="color" value="#FFFFFF"/>
    </inkml:brush>
  </inkml:definitions>
  <inkml:trace contextRef="#ctx0" brushRef="#br0">1 0 24575,'0'0'0</inkml:trace>
</inkml:ink>
</file>

<file path=ppt/ink/ink2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7:23.743"/>
    </inkml:context>
    <inkml:brush xml:id="br0">
      <inkml:brushProperty name="width" value="0.05" units="cm"/>
      <inkml:brushProperty name="height" value="0.05" units="cm"/>
      <inkml:brushProperty name="color" value="#FFFFFF"/>
    </inkml:brush>
  </inkml:definitions>
  <inkml:trace contextRef="#ctx0" brushRef="#br0">0 1 24575,'0'0'0</inkml:trace>
</inkml:ink>
</file>

<file path=ppt/ink/ink2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7:24.460"/>
    </inkml:context>
    <inkml:brush xml:id="br0">
      <inkml:brushProperty name="width" value="0.05" units="cm"/>
      <inkml:brushProperty name="height" value="0.05" units="cm"/>
      <inkml:brushProperty name="color" value="#FFFFFF"/>
    </inkml:brush>
  </inkml:definitions>
  <inkml:trace contextRef="#ctx0" brushRef="#br0">0 1 24575,'0'0'0</inkml:trace>
</inkml:ink>
</file>

<file path=ppt/ink/ink2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7:25.510"/>
    </inkml:context>
    <inkml:brush xml:id="br0">
      <inkml:brushProperty name="width" value="0.05" units="cm"/>
      <inkml:brushProperty name="height" value="0.05" units="cm"/>
      <inkml:brushProperty name="color" value="#FFFFFF"/>
    </inkml:brush>
  </inkml:definitions>
  <inkml:trace contextRef="#ctx0" brushRef="#br0">0 0 24575,'0'0'0</inkml:trace>
</inkml:ink>
</file>

<file path=ppt/ink/ink2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7:26.193"/>
    </inkml:context>
    <inkml:brush xml:id="br0">
      <inkml:brushProperty name="width" value="0.05" units="cm"/>
      <inkml:brushProperty name="height" value="0.05" units="cm"/>
      <inkml:brushProperty name="color" value="#FFFFFF"/>
    </inkml:brush>
  </inkml:definitions>
  <inkml:trace contextRef="#ctx0" brushRef="#br0">0 0 24575,'0'0'0</inkml:trace>
</inkml:ink>
</file>

<file path=ppt/ink/ink2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7:26.954"/>
    </inkml:context>
    <inkml:brush xml:id="br0">
      <inkml:brushProperty name="width" value="0.05" units="cm"/>
      <inkml:brushProperty name="height" value="0.05" units="cm"/>
      <inkml:brushProperty name="color" value="#FFFFFF"/>
    </inkml:brush>
  </inkml:definitions>
  <inkml:trace contextRef="#ctx0" brushRef="#br0">0 1 24575,'0'0'0</inkml:trace>
</inkml:ink>
</file>

<file path=ppt/ink/ink2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7:28.126"/>
    </inkml:context>
    <inkml:brush xml:id="br0">
      <inkml:brushProperty name="width" value="0.05" units="cm"/>
      <inkml:brushProperty name="height" value="0.05" units="cm"/>
      <inkml:brushProperty name="color" value="#FFFFFF"/>
    </inkml:brush>
  </inkml:definitions>
  <inkml:trace contextRef="#ctx0" brushRef="#br0">9 1 16334,'-4'0'0,"0"0"0</inkml:trace>
</inkml:ink>
</file>

<file path=ppt/ink/ink2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7:29.044"/>
    </inkml:context>
    <inkml:brush xml:id="br0">
      <inkml:brushProperty name="width" value="0.05" units="cm"/>
      <inkml:brushProperty name="height" value="0.05" units="cm"/>
      <inkml:brushProperty name="color" value="#FFFFFF"/>
    </inkml:brush>
  </inkml:definitions>
  <inkml:trace contextRef="#ctx0" brushRef="#br0">0 1 24575,'0'0'0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2:46.953"/>
    </inkml:context>
    <inkml:brush xml:id="br0">
      <inkml:brushProperty name="width" value="0.1" units="cm"/>
      <inkml:brushProperty name="height" value="0.1" units="cm"/>
      <inkml:brushProperty name="color" value="#FFFFFF"/>
    </inkml:brush>
  </inkml:definitions>
  <inkml:trace contextRef="#ctx0" brushRef="#br0">1 0 24575,'0'0'0</inkml:trace>
</inkml:ink>
</file>

<file path=ppt/ink/ink2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7:30.009"/>
    </inkml:context>
    <inkml:brush xml:id="br0">
      <inkml:brushProperty name="width" value="0.05" units="cm"/>
      <inkml:brushProperty name="height" value="0.05" units="cm"/>
      <inkml:brushProperty name="color" value="#FFFFFF"/>
    </inkml:brush>
  </inkml:definitions>
  <inkml:trace contextRef="#ctx0" brushRef="#br0">1 0 24575,'0'0'0</inkml:trace>
</inkml:ink>
</file>

<file path=ppt/ink/ink2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7:30.959"/>
    </inkml:context>
    <inkml:brush xml:id="br0">
      <inkml:brushProperty name="width" value="0.05" units="cm"/>
      <inkml:brushProperty name="height" value="0.05" units="cm"/>
      <inkml:brushProperty name="color" value="#FFFFFF"/>
    </inkml:brush>
  </inkml:definitions>
  <inkml:trace contextRef="#ctx0" brushRef="#br0">1 1 24575,'0'0'0</inkml:trace>
</inkml:ink>
</file>

<file path=ppt/ink/ink2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7:31.476"/>
    </inkml:context>
    <inkml:brush xml:id="br0">
      <inkml:brushProperty name="width" value="0.05" units="cm"/>
      <inkml:brushProperty name="height" value="0.05" units="cm"/>
      <inkml:brushProperty name="color" value="#FFFFFF"/>
    </inkml:brush>
  </inkml:definitions>
  <inkml:trace contextRef="#ctx0" brushRef="#br0">1 1 24575,'0'0'0</inkml:trace>
</inkml:ink>
</file>

<file path=ppt/ink/ink2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7:32.409"/>
    </inkml:context>
    <inkml:brush xml:id="br0">
      <inkml:brushProperty name="width" value="0.05" units="cm"/>
      <inkml:brushProperty name="height" value="0.05" units="cm"/>
      <inkml:brushProperty name="color" value="#FFFFFF"/>
    </inkml:brush>
  </inkml:definitions>
  <inkml:trace contextRef="#ctx0" brushRef="#br0">1 0 24575,'0'0'0</inkml:trace>
</inkml:ink>
</file>

<file path=ppt/ink/ink2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7:32.927"/>
    </inkml:context>
    <inkml:brush xml:id="br0">
      <inkml:brushProperty name="width" value="0.05" units="cm"/>
      <inkml:brushProperty name="height" value="0.05" units="cm"/>
      <inkml:brushProperty name="color" value="#FFFFFF"/>
    </inkml:brush>
  </inkml:definitions>
  <inkml:trace contextRef="#ctx0" brushRef="#br0">1 0 24575,'0'0'0</inkml:trace>
</inkml:ink>
</file>

<file path=ppt/ink/ink2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7:33.640"/>
    </inkml:context>
    <inkml:brush xml:id="br0">
      <inkml:brushProperty name="width" value="0.05" units="cm"/>
      <inkml:brushProperty name="height" value="0.05" units="cm"/>
      <inkml:brushProperty name="color" value="#FFFFFF"/>
    </inkml:brush>
  </inkml:definitions>
  <inkml:trace contextRef="#ctx0" brushRef="#br0">1 1 24575,'0'0'0</inkml:trace>
</inkml:ink>
</file>

<file path=ppt/ink/ink2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7:34.576"/>
    </inkml:context>
    <inkml:brush xml:id="br0">
      <inkml:brushProperty name="width" value="0.05" units="cm"/>
      <inkml:brushProperty name="height" value="0.05" units="cm"/>
      <inkml:brushProperty name="color" value="#FFFFFF"/>
    </inkml:brush>
  </inkml:definitions>
  <inkml:trace contextRef="#ctx0" brushRef="#br0">0 0 24575,'0'0'0</inkml:trace>
</inkml:ink>
</file>

<file path=ppt/ink/ink2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7:35.892"/>
    </inkml:context>
    <inkml:brush xml:id="br0">
      <inkml:brushProperty name="width" value="0.05" units="cm"/>
      <inkml:brushProperty name="height" value="0.05" units="cm"/>
      <inkml:brushProperty name="color" value="#FFFFFF"/>
    </inkml:brush>
  </inkml:definitions>
  <inkml:trace contextRef="#ctx0" brushRef="#br0">4 4 24232,'-2'-2'0,"0"0"0</inkml:trace>
</inkml:ink>
</file>

<file path=ppt/ink/ink2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7:36.911"/>
    </inkml:context>
    <inkml:brush xml:id="br0">
      <inkml:brushProperty name="width" value="0.05" units="cm"/>
      <inkml:brushProperty name="height" value="0.05" units="cm"/>
      <inkml:brushProperty name="color" value="#FFFFFF"/>
    </inkml:brush>
  </inkml:definitions>
  <inkml:trace contextRef="#ctx0" brushRef="#br0">1 1 24575,'0'0'0</inkml:trace>
</inkml:ink>
</file>

<file path=ppt/ink/ink2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7:37.509"/>
    </inkml:context>
    <inkml:brush xml:id="br0">
      <inkml:brushProperty name="width" value="0.05" units="cm"/>
      <inkml:brushProperty name="height" value="0.05" units="cm"/>
      <inkml:brushProperty name="color" value="#FFFFFF"/>
    </inkml:brush>
  </inkml:definitions>
  <inkml:trace contextRef="#ctx0" brushRef="#br0">0 1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2:17.422"/>
    </inkml:context>
    <inkml:brush xml:id="br0">
      <inkml:brushProperty name="width" value="0.1" units="cm"/>
      <inkml:brushProperty name="height" value="0.1" units="cm"/>
      <inkml:brushProperty name="color" value="#FFFFFF"/>
    </inkml:brush>
  </inkml:definitions>
  <inkml:trace contextRef="#ctx0" brushRef="#br0">1 1 24575,'0'0'0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2:47.920"/>
    </inkml:context>
    <inkml:brush xml:id="br0">
      <inkml:brushProperty name="width" value="0.1" units="cm"/>
      <inkml:brushProperty name="height" value="0.1" units="cm"/>
      <inkml:brushProperty name="color" value="#FFFFFF"/>
    </inkml:brush>
  </inkml:definitions>
  <inkml:trace contextRef="#ctx0" brushRef="#br0">1 1 10538,'0'3'0,"0"-1"0</inkml:trace>
</inkml:ink>
</file>

<file path=ppt/ink/ink3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7:38.092"/>
    </inkml:context>
    <inkml:brush xml:id="br0">
      <inkml:brushProperty name="width" value="0.05" units="cm"/>
      <inkml:brushProperty name="height" value="0.05" units="cm"/>
      <inkml:brushProperty name="color" value="#FFFFFF"/>
    </inkml:brush>
  </inkml:definitions>
  <inkml:trace contextRef="#ctx0" brushRef="#br0">1 1 24575,'0'0'0</inkml:trace>
</inkml:ink>
</file>

<file path=ppt/ink/ink3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7:38.610"/>
    </inkml:context>
    <inkml:brush xml:id="br0">
      <inkml:brushProperty name="width" value="0.05" units="cm"/>
      <inkml:brushProperty name="height" value="0.05" units="cm"/>
      <inkml:brushProperty name="color" value="#FFFFFF"/>
    </inkml:brush>
  </inkml:definitions>
  <inkml:trace contextRef="#ctx0" brushRef="#br0">0 0 24575,'0'0'0</inkml:trace>
</inkml:ink>
</file>

<file path=ppt/ink/ink3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7:39.177"/>
    </inkml:context>
    <inkml:brush xml:id="br0">
      <inkml:brushProperty name="width" value="0.05" units="cm"/>
      <inkml:brushProperty name="height" value="0.05" units="cm"/>
      <inkml:brushProperty name="color" value="#FFFFFF"/>
    </inkml:brush>
  </inkml:definitions>
  <inkml:trace contextRef="#ctx0" brushRef="#br0">0 1 24575,'0'0'0</inkml:trace>
</inkml:ink>
</file>

<file path=ppt/ink/ink3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7:39.792"/>
    </inkml:context>
    <inkml:brush xml:id="br0">
      <inkml:brushProperty name="width" value="0.05" units="cm"/>
      <inkml:brushProperty name="height" value="0.05" units="cm"/>
      <inkml:brushProperty name="color" value="#FFFFFF"/>
    </inkml:brush>
  </inkml:definitions>
  <inkml:trace contextRef="#ctx0" brushRef="#br0">5 5 20691,'-3'-2'0,"2"0"0</inkml:trace>
</inkml:ink>
</file>

<file path=ppt/ink/ink3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7:40.326"/>
    </inkml:context>
    <inkml:brush xml:id="br0">
      <inkml:brushProperty name="width" value="0.05" units="cm"/>
      <inkml:brushProperty name="height" value="0.05" units="cm"/>
      <inkml:brushProperty name="color" value="#FFFFFF"/>
    </inkml:brush>
  </inkml:definitions>
  <inkml:trace contextRef="#ctx0" brushRef="#br0">1 0 24575,'0'0'0</inkml:trace>
</inkml:ink>
</file>

<file path=ppt/ink/ink3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6:07:41.442"/>
    </inkml:context>
    <inkml:brush xml:id="br0">
      <inkml:brushProperty name="width" value="0.05" units="cm"/>
      <inkml:brushProperty name="height" value="0.05" units="cm"/>
      <inkml:brushProperty name="color" value="#FFFFFF"/>
    </inkml:brush>
  </inkml:definitions>
  <inkml:trace contextRef="#ctx0" brushRef="#br0">1 1 24575,'0'0'0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2:49.353"/>
    </inkml:context>
    <inkml:brush xml:id="br0">
      <inkml:brushProperty name="width" value="0.1" units="cm"/>
      <inkml:brushProperty name="height" value="0.1" units="cm"/>
      <inkml:brushProperty name="color" value="#FFFFFF"/>
    </inkml:brush>
  </inkml:definitions>
  <inkml:trace contextRef="#ctx0" brushRef="#br0">1 1 24575,'0'0'0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2:50.405"/>
    </inkml:context>
    <inkml:brush xml:id="br0">
      <inkml:brushProperty name="width" value="0.1" units="cm"/>
      <inkml:brushProperty name="height" value="0.1" units="cm"/>
      <inkml:brushProperty name="color" value="#FFFFFF"/>
    </inkml:brush>
  </inkml:definitions>
  <inkml:trace contextRef="#ctx0" brushRef="#br0">1 0 24575,'0'0'0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2:54.969"/>
    </inkml:context>
    <inkml:brush xml:id="br0">
      <inkml:brushProperty name="width" value="0.05" units="cm"/>
      <inkml:brushProperty name="height" value="0.05" units="cm"/>
      <inkml:brushProperty name="color" value="#FFFFFF"/>
    </inkml:brush>
  </inkml:definitions>
  <inkml:trace contextRef="#ctx0" brushRef="#br0">0 0 24575,'0'0'0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2:56.202"/>
    </inkml:context>
    <inkml:brush xml:id="br0">
      <inkml:brushProperty name="width" value="0.05" units="cm"/>
      <inkml:brushProperty name="height" value="0.05" units="cm"/>
      <inkml:brushProperty name="color" value="#FFFFFF"/>
    </inkml:brush>
  </inkml:definitions>
  <inkml:trace contextRef="#ctx0" brushRef="#br0">0 0 24575,'0'0'0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2:57.536"/>
    </inkml:context>
    <inkml:brush xml:id="br0">
      <inkml:brushProperty name="width" value="0.05" units="cm"/>
      <inkml:brushProperty name="height" value="0.05" units="cm"/>
      <inkml:brushProperty name="color" value="#FFFFFF"/>
    </inkml:brush>
  </inkml:definitions>
  <inkml:trace contextRef="#ctx0" brushRef="#br0">0 0 24575,'0'0'0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2:58.252"/>
    </inkml:context>
    <inkml:brush xml:id="br0">
      <inkml:brushProperty name="width" value="0.05" units="cm"/>
      <inkml:brushProperty name="height" value="0.05" units="cm"/>
      <inkml:brushProperty name="color" value="#FFFFFF"/>
    </inkml:brush>
  </inkml:definitions>
  <inkml:trace contextRef="#ctx0" brushRef="#br0">1 1 24575,'0'0'0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2:59.235"/>
    </inkml:context>
    <inkml:brush xml:id="br0">
      <inkml:brushProperty name="width" value="0.05" units="cm"/>
      <inkml:brushProperty name="height" value="0.05" units="cm"/>
      <inkml:brushProperty name="color" value="#FFFFFF"/>
    </inkml:brush>
  </inkml:definitions>
  <inkml:trace contextRef="#ctx0" brushRef="#br0">0 0 24575,'0'0'0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3:00.102"/>
    </inkml:context>
    <inkml:brush xml:id="br0">
      <inkml:brushProperty name="width" value="0.05" units="cm"/>
      <inkml:brushProperty name="height" value="0.05" units="cm"/>
      <inkml:brushProperty name="color" value="#FFFFFF"/>
    </inkml:brush>
  </inkml:definitions>
  <inkml:trace contextRef="#ctx0" brushRef="#br0">5 1 8191,'-3'0'0,"1"0"0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3:00.985"/>
    </inkml:context>
    <inkml:brush xml:id="br0">
      <inkml:brushProperty name="width" value="0.05" units="cm"/>
      <inkml:brushProperty name="height" value="0.05" units="cm"/>
      <inkml:brushProperty name="color" value="#FFFFFF"/>
    </inkml:brush>
  </inkml:definitions>
  <inkml:trace contextRef="#ctx0" brushRef="#br0">0 1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2:18.522"/>
    </inkml:context>
    <inkml:brush xml:id="br0">
      <inkml:brushProperty name="width" value="0.1" units="cm"/>
      <inkml:brushProperty name="height" value="0.1" units="cm"/>
      <inkml:brushProperty name="color" value="#FFFFFF"/>
    </inkml:brush>
  </inkml:definitions>
  <inkml:trace contextRef="#ctx0" brushRef="#br0">1 0 24575,'0'0'0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3:01.668"/>
    </inkml:context>
    <inkml:brush xml:id="br0">
      <inkml:brushProperty name="width" value="0.05" units="cm"/>
      <inkml:brushProperty name="height" value="0.05" units="cm"/>
      <inkml:brushProperty name="color" value="#FFFFFF"/>
    </inkml:brush>
  </inkml:definitions>
  <inkml:trace contextRef="#ctx0" brushRef="#br0">1 0 24575,'0'0'0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3:02.652"/>
    </inkml:context>
    <inkml:brush xml:id="br0">
      <inkml:brushProperty name="width" value="0.05" units="cm"/>
      <inkml:brushProperty name="height" value="0.05" units="cm"/>
      <inkml:brushProperty name="color" value="#FFFFFF"/>
    </inkml:brush>
  </inkml:definitions>
  <inkml:trace contextRef="#ctx0" brushRef="#br0">1 5 9396,'0'-3'0,"0"1"0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3:03.819"/>
    </inkml:context>
    <inkml:brush xml:id="br0">
      <inkml:brushProperty name="width" value="0.05" units="cm"/>
      <inkml:brushProperty name="height" value="0.05" units="cm"/>
      <inkml:brushProperty name="color" value="#FFFFFF"/>
    </inkml:brush>
  </inkml:definitions>
  <inkml:trace contextRef="#ctx0" brushRef="#br0">0 0 24575,'0'0'0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3:05.101"/>
    </inkml:context>
    <inkml:brush xml:id="br0">
      <inkml:brushProperty name="width" value="0.05" units="cm"/>
      <inkml:brushProperty name="height" value="0.05" units="cm"/>
      <inkml:brushProperty name="color" value="#FFFFFF"/>
    </inkml:brush>
  </inkml:definitions>
  <inkml:trace contextRef="#ctx0" brushRef="#br0">1 1 24575,'0'0'0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3:08.618"/>
    </inkml:context>
    <inkml:brush xml:id="br0">
      <inkml:brushProperty name="width" value="0.05" units="cm"/>
      <inkml:brushProperty name="height" value="0.05" units="cm"/>
      <inkml:brushProperty name="color" value="#FFFFFF"/>
    </inkml:brush>
  </inkml:definitions>
  <inkml:trace contextRef="#ctx0" brushRef="#br0">1 0 24575,'0'0'0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3:11.058"/>
    </inkml:context>
    <inkml:brush xml:id="br0">
      <inkml:brushProperty name="width" value="0.05" units="cm"/>
      <inkml:brushProperty name="height" value="0.05" units="cm"/>
      <inkml:brushProperty name="color" value="#FFFFFF"/>
    </inkml:brush>
  </inkml:definitions>
  <inkml:trace contextRef="#ctx0" brushRef="#br0">1 0 24575,'0'0'0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3:11.717"/>
    </inkml:context>
    <inkml:brush xml:id="br0">
      <inkml:brushProperty name="width" value="0.05" units="cm"/>
      <inkml:brushProperty name="height" value="0.05" units="cm"/>
      <inkml:brushProperty name="color" value="#FFFFFF"/>
    </inkml:brush>
  </inkml:definitions>
  <inkml:trace contextRef="#ctx0" brushRef="#br0">1 0 24575,'0'0'0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3:13.551"/>
    </inkml:context>
    <inkml:brush xml:id="br0">
      <inkml:brushProperty name="width" value="0.05" units="cm"/>
      <inkml:brushProperty name="height" value="0.05" units="cm"/>
      <inkml:brushProperty name="color" value="#FFFFFF"/>
    </inkml:brush>
  </inkml:definitions>
  <inkml:trace contextRef="#ctx0" brushRef="#br0">1 1 24575,'0'0'0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3:14.301"/>
    </inkml:context>
    <inkml:brush xml:id="br0">
      <inkml:brushProperty name="width" value="0.05" units="cm"/>
      <inkml:brushProperty name="height" value="0.05" units="cm"/>
      <inkml:brushProperty name="color" value="#FFFFFF"/>
    </inkml:brush>
  </inkml:definitions>
  <inkml:trace contextRef="#ctx0" brushRef="#br0">1 1 24575,'0'0'0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3:15.301"/>
    </inkml:context>
    <inkml:brush xml:id="br0">
      <inkml:brushProperty name="width" value="0.05" units="cm"/>
      <inkml:brushProperty name="height" value="0.05" units="cm"/>
      <inkml:brushProperty name="color" value="#FFFFFF"/>
    </inkml:brush>
  </inkml:definitions>
  <inkml:trace contextRef="#ctx0" brushRef="#br0">1 1 24575,'0'0'0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2:19.338"/>
    </inkml:context>
    <inkml:brush xml:id="br0">
      <inkml:brushProperty name="width" value="0.1" units="cm"/>
      <inkml:brushProperty name="height" value="0.1" units="cm"/>
      <inkml:brushProperty name="color" value="#FFFFFF"/>
    </inkml:brush>
  </inkml:definitions>
  <inkml:trace contextRef="#ctx0" brushRef="#br0">0 0 24575,'0'0'0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3:15.892"/>
    </inkml:context>
    <inkml:brush xml:id="br0">
      <inkml:brushProperty name="width" value="0.05" units="cm"/>
      <inkml:brushProperty name="height" value="0.05" units="cm"/>
      <inkml:brushProperty name="color" value="#FFFFFF"/>
    </inkml:brush>
  </inkml:definitions>
  <inkml:trace contextRef="#ctx0" brushRef="#br0">6 1 8544,'-3'0'0,"1"0"0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3:17.100"/>
    </inkml:context>
    <inkml:brush xml:id="br0">
      <inkml:brushProperty name="width" value="0.05" units="cm"/>
      <inkml:brushProperty name="height" value="0.05" units="cm"/>
      <inkml:brushProperty name="color" value="#FFFFFF"/>
    </inkml:brush>
  </inkml:definitions>
  <inkml:trace contextRef="#ctx0" brushRef="#br0">1 1 24575,'0'0'0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3:17.900"/>
    </inkml:context>
    <inkml:brush xml:id="br0">
      <inkml:brushProperty name="width" value="0.05" units="cm"/>
      <inkml:brushProperty name="height" value="0.05" units="cm"/>
      <inkml:brushProperty name="color" value="#FFFFFF"/>
    </inkml:brush>
  </inkml:definitions>
  <inkml:trace contextRef="#ctx0" brushRef="#br0">0 1 24575,'0'0'0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3:19.067"/>
    </inkml:context>
    <inkml:brush xml:id="br0">
      <inkml:brushProperty name="width" value="0.05" units="cm"/>
      <inkml:brushProperty name="height" value="0.05" units="cm"/>
      <inkml:brushProperty name="color" value="#FFFFFF"/>
    </inkml:brush>
  </inkml:definitions>
  <inkml:trace contextRef="#ctx0" brushRef="#br0">1 1 24575,'0'0'0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3:20.084"/>
    </inkml:context>
    <inkml:brush xml:id="br0">
      <inkml:brushProperty name="width" value="0.05" units="cm"/>
      <inkml:brushProperty name="height" value="0.05" units="cm"/>
      <inkml:brushProperty name="color" value="#FFFFFF"/>
    </inkml:brush>
  </inkml:definitions>
  <inkml:trace contextRef="#ctx0" brushRef="#br0">0 0 24575,'0'0'0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3:21.200"/>
    </inkml:context>
    <inkml:brush xml:id="br0">
      <inkml:brushProperty name="width" value="0.05" units="cm"/>
      <inkml:brushProperty name="height" value="0.05" units="cm"/>
      <inkml:brushProperty name="color" value="#FFFFFF"/>
    </inkml:brush>
  </inkml:definitions>
  <inkml:trace contextRef="#ctx0" brushRef="#br0">0 0 24575,'0'0'0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3:22.017"/>
    </inkml:context>
    <inkml:brush xml:id="br0">
      <inkml:brushProperty name="width" value="0.05" units="cm"/>
      <inkml:brushProperty name="height" value="0.05" units="cm"/>
      <inkml:brushProperty name="color" value="#FFFFFF"/>
    </inkml:brush>
  </inkml:definitions>
  <inkml:trace contextRef="#ctx0" brushRef="#br0">0 0 24575,'0'0'0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3:26.217"/>
    </inkml:context>
    <inkml:brush xml:id="br0">
      <inkml:brushProperty name="width" value="0.05" units="cm"/>
      <inkml:brushProperty name="height" value="0.05" units="cm"/>
      <inkml:brushProperty name="color" value="#FFFFFF"/>
    </inkml:brush>
  </inkml:definitions>
  <inkml:trace contextRef="#ctx0" brushRef="#br0">0 1 24575,'0'0'0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3:28.067"/>
    </inkml:context>
    <inkml:brush xml:id="br0">
      <inkml:brushProperty name="width" value="0.05" units="cm"/>
      <inkml:brushProperty name="height" value="0.05" units="cm"/>
      <inkml:brushProperty name="color" value="#FFFFFF"/>
    </inkml:brush>
  </inkml:definitions>
  <inkml:trace contextRef="#ctx0" brushRef="#br0">1 1 24575,'0'0'0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3:28.950"/>
    </inkml:context>
    <inkml:brush xml:id="br0">
      <inkml:brushProperty name="width" value="0.05" units="cm"/>
      <inkml:brushProperty name="height" value="0.05" units="cm"/>
      <inkml:brushProperty name="color" value="#FFFFFF"/>
    </inkml:brush>
  </inkml:definitions>
  <inkml:trace contextRef="#ctx0" brushRef="#br0">1 0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2:20.221"/>
    </inkml:context>
    <inkml:brush xml:id="br0">
      <inkml:brushProperty name="width" value="0.1" units="cm"/>
      <inkml:brushProperty name="height" value="0.1" units="cm"/>
      <inkml:brushProperty name="color" value="#FFFFFF"/>
    </inkml:brush>
  </inkml:definitions>
  <inkml:trace contextRef="#ctx0" brushRef="#br0">1 0 24575,'0'0'0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3:31.017"/>
    </inkml:context>
    <inkml:brush xml:id="br0">
      <inkml:brushProperty name="width" value="0.05" units="cm"/>
      <inkml:brushProperty name="height" value="0.05" units="cm"/>
      <inkml:brushProperty name="color" value="#FFFFFF"/>
    </inkml:brush>
  </inkml:definitions>
  <inkml:trace contextRef="#ctx0" brushRef="#br0">1 0 24575,'0'0'0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3:32.416"/>
    </inkml:context>
    <inkml:brush xml:id="br0">
      <inkml:brushProperty name="width" value="0.05" units="cm"/>
      <inkml:brushProperty name="height" value="0.05" units="cm"/>
      <inkml:brushProperty name="color" value="#FFFFFF"/>
    </inkml:brush>
  </inkml:definitions>
  <inkml:trace contextRef="#ctx0" brushRef="#br0">1 0 24575,'0'0'0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3:33.533"/>
    </inkml:context>
    <inkml:brush xml:id="br0">
      <inkml:brushProperty name="width" value="0.05" units="cm"/>
      <inkml:brushProperty name="height" value="0.05" units="cm"/>
      <inkml:brushProperty name="color" value="#FFFFFF"/>
    </inkml:brush>
  </inkml:definitions>
  <inkml:trace contextRef="#ctx0" brushRef="#br0">0 0 24575,'0'0'0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3:34.299"/>
    </inkml:context>
    <inkml:brush xml:id="br0">
      <inkml:brushProperty name="width" value="0.05" units="cm"/>
      <inkml:brushProperty name="height" value="0.05" units="cm"/>
      <inkml:brushProperty name="color" value="#FFFFFF"/>
    </inkml:brush>
  </inkml:definitions>
  <inkml:trace contextRef="#ctx0" brushRef="#br0">0 1 24575,'0'0'0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3:35.699"/>
    </inkml:context>
    <inkml:brush xml:id="br0">
      <inkml:brushProperty name="width" value="0.05" units="cm"/>
      <inkml:brushProperty name="height" value="0.05" units="cm"/>
      <inkml:brushProperty name="color" value="#FFFFFF"/>
    </inkml:brush>
  </inkml:definitions>
  <inkml:trace contextRef="#ctx0" brushRef="#br0">0 1 24575,'0'0'0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3:36.933"/>
    </inkml:context>
    <inkml:brush xml:id="br0">
      <inkml:brushProperty name="width" value="0.05" units="cm"/>
      <inkml:brushProperty name="height" value="0.05" units="cm"/>
      <inkml:brushProperty name="color" value="#FFFFFF"/>
    </inkml:brush>
  </inkml:definitions>
  <inkml:trace contextRef="#ctx0" brushRef="#br0">0 1 11746,'3'0'0,"-1"0"0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3:38.266"/>
    </inkml:context>
    <inkml:brush xml:id="br0">
      <inkml:brushProperty name="width" value="0.05" units="cm"/>
      <inkml:brushProperty name="height" value="0.05" units="cm"/>
      <inkml:brushProperty name="color" value="#FFFFFF"/>
    </inkml:brush>
  </inkml:definitions>
  <inkml:trace contextRef="#ctx0" brushRef="#br0">1 1 24575,'0'0'0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3:39.450"/>
    </inkml:context>
    <inkml:brush xml:id="br0">
      <inkml:brushProperty name="width" value="0.05" units="cm"/>
      <inkml:brushProperty name="height" value="0.05" units="cm"/>
      <inkml:brushProperty name="color" value="#FFFFFF"/>
    </inkml:brush>
  </inkml:definitions>
  <inkml:trace contextRef="#ctx0" brushRef="#br0">1 1 24575,'0'0'0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3:40.749"/>
    </inkml:context>
    <inkml:brush xml:id="br0">
      <inkml:brushProperty name="width" value="0.05" units="cm"/>
      <inkml:brushProperty name="height" value="0.05" units="cm"/>
      <inkml:brushProperty name="color" value="#FFFFFF"/>
    </inkml:brush>
  </inkml:definitions>
  <inkml:trace contextRef="#ctx0" brushRef="#br0">0 1 24575,'0'0'0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3:42.033"/>
    </inkml:context>
    <inkml:brush xml:id="br0">
      <inkml:brushProperty name="width" value="0.05" units="cm"/>
      <inkml:brushProperty name="height" value="0.05" units="cm"/>
      <inkml:brushProperty name="color" value="#FFFFFF"/>
    </inkml:brush>
  </inkml:definitions>
  <inkml:trace contextRef="#ctx0" brushRef="#br0">0 1 24575,'0'0'0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2:21.271"/>
    </inkml:context>
    <inkml:brush xml:id="br0">
      <inkml:brushProperty name="width" value="0.1" units="cm"/>
      <inkml:brushProperty name="height" value="0.1" units="cm"/>
      <inkml:brushProperty name="color" value="#FFFFFF"/>
    </inkml:brush>
  </inkml:definitions>
  <inkml:trace contextRef="#ctx0" brushRef="#br0">0 1 24575,'0'0'0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3:45.399"/>
    </inkml:context>
    <inkml:brush xml:id="br0">
      <inkml:brushProperty name="width" value="0.05" units="cm"/>
      <inkml:brushProperty name="height" value="0.05" units="cm"/>
      <inkml:brushProperty name="color" value="#FFFFFF"/>
    </inkml:brush>
  </inkml:definitions>
  <inkml:trace contextRef="#ctx0" brushRef="#br0">0 0 24575,'0'0'0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3:49.049"/>
    </inkml:context>
    <inkml:brush xml:id="br0">
      <inkml:brushProperty name="width" value="0.05" units="cm"/>
      <inkml:brushProperty name="height" value="0.05" units="cm"/>
      <inkml:brushProperty name="color" value="#FFFFFF"/>
    </inkml:brush>
  </inkml:definitions>
  <inkml:trace contextRef="#ctx0" brushRef="#br0">0 0 24575,'0'0'0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3:50.031"/>
    </inkml:context>
    <inkml:brush xml:id="br0">
      <inkml:brushProperty name="width" value="0.05" units="cm"/>
      <inkml:brushProperty name="height" value="0.05" units="cm"/>
      <inkml:brushProperty name="color" value="#FFFFFF"/>
    </inkml:brush>
  </inkml:definitions>
  <inkml:trace contextRef="#ctx0" brushRef="#br0">1 1 24575,'0'0'0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3:50.882"/>
    </inkml:context>
    <inkml:brush xml:id="br0">
      <inkml:brushProperty name="width" value="0.05" units="cm"/>
      <inkml:brushProperty name="height" value="0.05" units="cm"/>
      <inkml:brushProperty name="color" value="#FFFFFF"/>
    </inkml:brush>
  </inkml:definitions>
  <inkml:trace contextRef="#ctx0" brushRef="#br0">1 1 24575,'0'0'0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3:52.032"/>
    </inkml:context>
    <inkml:brush xml:id="br0">
      <inkml:brushProperty name="width" value="0.05" units="cm"/>
      <inkml:brushProperty name="height" value="0.05" units="cm"/>
      <inkml:brushProperty name="color" value="#FFFFFF"/>
    </inkml:brush>
  </inkml:definitions>
  <inkml:trace contextRef="#ctx0" brushRef="#br0">1 0 24575,'0'0'0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4:00.983"/>
    </inkml:context>
    <inkml:brush xml:id="br0">
      <inkml:brushProperty name="width" value="0.1" units="cm"/>
      <inkml:brushProperty name="height" value="0.1" units="cm"/>
      <inkml:brushProperty name="color" value="#FFFFFF"/>
    </inkml:brush>
  </inkml:definitions>
  <inkml:trace contextRef="#ctx0" brushRef="#br0">1 1 24575,'0'0'0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4:02.614"/>
    </inkml:context>
    <inkml:brush xml:id="br0">
      <inkml:brushProperty name="width" value="0.1" units="cm"/>
      <inkml:brushProperty name="height" value="0.1" units="cm"/>
      <inkml:brushProperty name="color" value="#FFFFFF"/>
    </inkml:brush>
  </inkml:definitions>
  <inkml:trace contextRef="#ctx0" brushRef="#br0">1 1 24575,'0'0'0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4:05.547"/>
    </inkml:context>
    <inkml:brush xml:id="br0">
      <inkml:brushProperty name="width" value="0.1" units="cm"/>
      <inkml:brushProperty name="height" value="0.1" units="cm"/>
      <inkml:brushProperty name="color" value="#FFFFFF"/>
    </inkml:brush>
  </inkml:definitions>
  <inkml:trace contextRef="#ctx0" brushRef="#br0">1 1 24575,'0'0'0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4:07.180"/>
    </inkml:context>
    <inkml:brush xml:id="br0">
      <inkml:brushProperty name="width" value="0.1" units="cm"/>
      <inkml:brushProperty name="height" value="0.1" units="cm"/>
      <inkml:brushProperty name="color" value="#FFFFFF"/>
    </inkml:brush>
  </inkml:definitions>
  <inkml:trace contextRef="#ctx0" brushRef="#br0">1 0 24575,'0'0'0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4:10.013"/>
    </inkml:context>
    <inkml:brush xml:id="br0">
      <inkml:brushProperty name="width" value="0.1" units="cm"/>
      <inkml:brushProperty name="height" value="0.1" units="cm"/>
      <inkml:brushProperty name="color" value="#FFFFFF"/>
    </inkml:brush>
  </inkml:definitions>
  <inkml:trace contextRef="#ctx0" brushRef="#br0">0 0 24575,'0'0'0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2:22.221"/>
    </inkml:context>
    <inkml:brush xml:id="br0">
      <inkml:brushProperty name="width" value="0.1" units="cm"/>
      <inkml:brushProperty name="height" value="0.1" units="cm"/>
      <inkml:brushProperty name="color" value="#FFFFFF"/>
    </inkml:brush>
  </inkml:definitions>
  <inkml:trace contextRef="#ctx0" brushRef="#br0">0 1 24575,'0'0'0</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4:14.363"/>
    </inkml:context>
    <inkml:brush xml:id="br0">
      <inkml:brushProperty name="width" value="0.1" units="cm"/>
      <inkml:brushProperty name="height" value="0.1" units="cm"/>
      <inkml:brushProperty name="color" value="#FFFFFF"/>
    </inkml:brush>
  </inkml:definitions>
  <inkml:trace contextRef="#ctx0" brushRef="#br0">0 0 24575,'0'0'0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4:15.163"/>
    </inkml:context>
    <inkml:brush xml:id="br0">
      <inkml:brushProperty name="width" value="0.1" units="cm"/>
      <inkml:brushProperty name="height" value="0.1" units="cm"/>
      <inkml:brushProperty name="color" value="#FFFFFF"/>
    </inkml:brush>
  </inkml:definitions>
  <inkml:trace contextRef="#ctx0" brushRef="#br0">0 0 24575,'0'0'0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4:18.930"/>
    </inkml:context>
    <inkml:brush xml:id="br0">
      <inkml:brushProperty name="width" value="0.1" units="cm"/>
      <inkml:brushProperty name="height" value="0.1" units="cm"/>
      <inkml:brushProperty name="color" value="#FFFFFF"/>
    </inkml:brush>
  </inkml:definitions>
  <inkml:trace contextRef="#ctx0" brushRef="#br0">1 1 24575,'0'0'0</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4:20.113"/>
    </inkml:context>
    <inkml:brush xml:id="br0">
      <inkml:brushProperty name="width" value="0.1" units="cm"/>
      <inkml:brushProperty name="height" value="0.1" units="cm"/>
      <inkml:brushProperty name="color" value="#FFFFFF"/>
    </inkml:brush>
  </inkml:definitions>
  <inkml:trace contextRef="#ctx0" brushRef="#br0">0 0 24575,'0'0'0</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4:21.930"/>
    </inkml:context>
    <inkml:brush xml:id="br0">
      <inkml:brushProperty name="width" value="0.1" units="cm"/>
      <inkml:brushProperty name="height" value="0.1" units="cm"/>
      <inkml:brushProperty name="color" value="#FFFFFF"/>
    </inkml:brush>
  </inkml:definitions>
  <inkml:trace contextRef="#ctx0" brushRef="#br0">1 0 24575,'0'0'0</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4:27.612"/>
    </inkml:context>
    <inkml:brush xml:id="br0">
      <inkml:brushProperty name="width" value="0.1" units="cm"/>
      <inkml:brushProperty name="height" value="0.1" units="cm"/>
      <inkml:brushProperty name="color" value="#FFFFFF"/>
    </inkml:brush>
  </inkml:definitions>
  <inkml:trace contextRef="#ctx0" brushRef="#br0">0 0 24575,'0'0'0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4:30.545"/>
    </inkml:context>
    <inkml:brush xml:id="br0">
      <inkml:brushProperty name="width" value="0.1" units="cm"/>
      <inkml:brushProperty name="height" value="0.1" units="cm"/>
      <inkml:brushProperty name="color" value="#FFFFFF"/>
    </inkml:brush>
  </inkml:definitions>
  <inkml:trace contextRef="#ctx0" brushRef="#br0">1 1 24575,'0'0'0</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4:37.278"/>
    </inkml:context>
    <inkml:brush xml:id="br0">
      <inkml:brushProperty name="width" value="0.1" units="cm"/>
      <inkml:brushProperty name="height" value="0.1" units="cm"/>
      <inkml:brushProperty name="color" value="#FFFFFF"/>
    </inkml:brush>
  </inkml:definitions>
  <inkml:trace contextRef="#ctx0" brushRef="#br0">0 0 24575,'0'0'0</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4:38.095"/>
    </inkml:context>
    <inkml:brush xml:id="br0">
      <inkml:brushProperty name="width" value="0.1" units="cm"/>
      <inkml:brushProperty name="height" value="0.1" units="cm"/>
      <inkml:brushProperty name="color" value="#FFFFFF"/>
    </inkml:brush>
  </inkml:definitions>
  <inkml:trace contextRef="#ctx0" brushRef="#br0">0 0 24575,'0'0'0</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4:39.295"/>
    </inkml:context>
    <inkml:brush xml:id="br0">
      <inkml:brushProperty name="width" value="0.1" units="cm"/>
      <inkml:brushProperty name="height" value="0.1" units="cm"/>
      <inkml:brushProperty name="color" value="#FFFFFF"/>
    </inkml:brush>
  </inkml:definitions>
  <inkml:trace contextRef="#ctx0" brushRef="#br0">0 1 24575,'0'0'0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2:22.954"/>
    </inkml:context>
    <inkml:brush xml:id="br0">
      <inkml:brushProperty name="width" value="0.1" units="cm"/>
      <inkml:brushProperty name="height" value="0.1" units="cm"/>
      <inkml:brushProperty name="color" value="#FFFFFF"/>
    </inkml:brush>
  </inkml:definitions>
  <inkml:trace contextRef="#ctx0" brushRef="#br0">1 0 24575,'0'0'0</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4:40.028"/>
    </inkml:context>
    <inkml:brush xml:id="br0">
      <inkml:brushProperty name="width" value="0.1" units="cm"/>
      <inkml:brushProperty name="height" value="0.1" units="cm"/>
      <inkml:brushProperty name="color" value="#FFFFFF"/>
    </inkml:brush>
  </inkml:definitions>
  <inkml:trace contextRef="#ctx0" brushRef="#br0">0 0 24575,'0'0'0</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4:42.594"/>
    </inkml:context>
    <inkml:brush xml:id="br0">
      <inkml:brushProperty name="width" value="0.1" units="cm"/>
      <inkml:brushProperty name="height" value="0.1" units="cm"/>
      <inkml:brushProperty name="color" value="#FFFFFF"/>
    </inkml:brush>
  </inkml:definitions>
  <inkml:trace contextRef="#ctx0" brushRef="#br0">1 1 24575,'0'0'0</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4:46.894"/>
    </inkml:context>
    <inkml:brush xml:id="br0">
      <inkml:brushProperty name="width" value="0.1" units="cm"/>
      <inkml:brushProperty name="height" value="0.1" units="cm"/>
      <inkml:brushProperty name="color" value="#FFFFFF"/>
    </inkml:brush>
  </inkml:definitions>
  <inkml:trace contextRef="#ctx0" brushRef="#br0">0 0 24575,'0'0'0</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4:51.228"/>
    </inkml:context>
    <inkml:brush xml:id="br0">
      <inkml:brushProperty name="width" value="0.1" units="cm"/>
      <inkml:brushProperty name="height" value="0.1" units="cm"/>
      <inkml:brushProperty name="color" value="#FFFFFF"/>
    </inkml:brush>
  </inkml:definitions>
  <inkml:trace contextRef="#ctx0" brushRef="#br0">0 1 24575,'0'0'0</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4:53.461"/>
    </inkml:context>
    <inkml:brush xml:id="br0">
      <inkml:brushProperty name="width" value="0.1" units="cm"/>
      <inkml:brushProperty name="height" value="0.1" units="cm"/>
      <inkml:brushProperty name="color" value="#FFFFFF"/>
    </inkml:brush>
  </inkml:definitions>
  <inkml:trace contextRef="#ctx0" brushRef="#br0">0 1 24575,'0'0'0</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4:54.677"/>
    </inkml:context>
    <inkml:brush xml:id="br0">
      <inkml:brushProperty name="width" value="0.1" units="cm"/>
      <inkml:brushProperty name="height" value="0.1" units="cm"/>
      <inkml:brushProperty name="color" value="#FFFFFF"/>
    </inkml:brush>
  </inkml:definitions>
  <inkml:trace contextRef="#ctx0" brushRef="#br0">1 1 24575,'0'0'0</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4:59.760"/>
    </inkml:context>
    <inkml:brush xml:id="br0">
      <inkml:brushProperty name="width" value="0.1" units="cm"/>
      <inkml:brushProperty name="height" value="0.1" units="cm"/>
      <inkml:brushProperty name="color" value="#FFFFFF"/>
    </inkml:brush>
  </inkml:definitions>
  <inkml:trace contextRef="#ctx0" brushRef="#br0">0 1 24575,'0'0'0</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5:03.127"/>
    </inkml:context>
    <inkml:brush xml:id="br0">
      <inkml:brushProperty name="width" value="0.1" units="cm"/>
      <inkml:brushProperty name="height" value="0.1" units="cm"/>
      <inkml:brushProperty name="color" value="#FFFFFF"/>
    </inkml:brush>
  </inkml:definitions>
  <inkml:trace contextRef="#ctx0" brushRef="#br0">0 1 24575,'0'0'0</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3T16:55:13.442"/>
    </inkml:context>
    <inkml:brush xml:id="br0">
      <inkml:brushProperty name="width" value="0.2" units="cm"/>
      <inkml:brushProperty name="height" value="0.2" units="cm"/>
      <inkml:brushProperty name="color" value="#FFFFFF"/>
    </inkml:brush>
  </inkml:definitions>
  <inkml:trace contextRef="#ctx0" brushRef="#br0">1 1 24575,'0'0'0</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15:59:15.311"/>
    </inkml:context>
    <inkml:brush xml:id="br0">
      <inkml:brushProperty name="width" value="0.1" units="cm"/>
      <inkml:brushProperty name="height" value="0.1" units="cm"/>
      <inkml:brushProperty name="color" value="#FFFFFF"/>
    </inkml:brush>
  </inkml:definitions>
  <inkml:trace contextRef="#ctx0" brushRef="#br0">1 0 24575,'0'0'0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9C0CF-D9F8-3F49-824D-C83A48F4DE3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52F41D-5DCC-B549-BE10-AC06DF9769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17B7EF-D90B-094B-9DCE-0A909D6EE340}"/>
              </a:ext>
            </a:extLst>
          </p:cNvPr>
          <p:cNvSpPr>
            <a:spLocks noGrp="1"/>
          </p:cNvSpPr>
          <p:nvPr>
            <p:ph type="dt" sz="half" idx="10"/>
          </p:nvPr>
        </p:nvSpPr>
        <p:spPr/>
        <p:txBody>
          <a:bodyPr/>
          <a:lstStyle/>
          <a:p>
            <a:fld id="{51DDED87-2DC6-DF42-885B-48F8A7651AD9}" type="datetimeFigureOut">
              <a:t>2/4/2025</a:t>
            </a:fld>
            <a:endParaRPr lang="en-US"/>
          </a:p>
        </p:txBody>
      </p:sp>
      <p:sp>
        <p:nvSpPr>
          <p:cNvPr id="5" name="Footer Placeholder 4">
            <a:extLst>
              <a:ext uri="{FF2B5EF4-FFF2-40B4-BE49-F238E27FC236}">
                <a16:creationId xmlns:a16="http://schemas.microsoft.com/office/drawing/2014/main" id="{68A2CAE6-B930-E342-B28E-29A2DC8FF9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7EC466-A8DD-4C45-AFAA-ECBF2947CE26}"/>
              </a:ext>
            </a:extLst>
          </p:cNvPr>
          <p:cNvSpPr>
            <a:spLocks noGrp="1"/>
          </p:cNvSpPr>
          <p:nvPr>
            <p:ph type="sldNum" sz="quarter" idx="12"/>
          </p:nvPr>
        </p:nvSpPr>
        <p:spPr/>
        <p:txBody>
          <a:bodyPr/>
          <a:lstStyle/>
          <a:p>
            <a:fld id="{07CDAEBB-AC73-7341-91CE-96BC89405564}" type="slidenum">
              <a:t>‹#›</a:t>
            </a:fld>
            <a:endParaRPr lang="en-US"/>
          </a:p>
        </p:txBody>
      </p:sp>
    </p:spTree>
    <p:extLst>
      <p:ext uri="{BB962C8B-B14F-4D97-AF65-F5344CB8AC3E}">
        <p14:creationId xmlns:p14="http://schemas.microsoft.com/office/powerpoint/2010/main" val="22530223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FA95E-46C2-AA41-BFDB-29D9CA61924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73AF7D-2030-7B4C-A398-AABE78D356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F78DBF-8763-9042-909C-E90FBD12C8AF}"/>
              </a:ext>
            </a:extLst>
          </p:cNvPr>
          <p:cNvSpPr>
            <a:spLocks noGrp="1"/>
          </p:cNvSpPr>
          <p:nvPr>
            <p:ph type="dt" sz="half" idx="10"/>
          </p:nvPr>
        </p:nvSpPr>
        <p:spPr/>
        <p:txBody>
          <a:bodyPr/>
          <a:lstStyle/>
          <a:p>
            <a:fld id="{51DDED87-2DC6-DF42-885B-48F8A7651AD9}" type="datetimeFigureOut">
              <a:t>2/4/2025</a:t>
            </a:fld>
            <a:endParaRPr lang="en-US"/>
          </a:p>
        </p:txBody>
      </p:sp>
      <p:sp>
        <p:nvSpPr>
          <p:cNvPr id="5" name="Footer Placeholder 4">
            <a:extLst>
              <a:ext uri="{FF2B5EF4-FFF2-40B4-BE49-F238E27FC236}">
                <a16:creationId xmlns:a16="http://schemas.microsoft.com/office/drawing/2014/main" id="{5BD4922A-9CAA-574E-956A-BBA18F71A0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088ECC-B86B-EC4A-A805-BE6C03E6D408}"/>
              </a:ext>
            </a:extLst>
          </p:cNvPr>
          <p:cNvSpPr>
            <a:spLocks noGrp="1"/>
          </p:cNvSpPr>
          <p:nvPr>
            <p:ph type="sldNum" sz="quarter" idx="12"/>
          </p:nvPr>
        </p:nvSpPr>
        <p:spPr/>
        <p:txBody>
          <a:bodyPr/>
          <a:lstStyle/>
          <a:p>
            <a:fld id="{07CDAEBB-AC73-7341-91CE-96BC89405564}" type="slidenum">
              <a:t>‹#›</a:t>
            </a:fld>
            <a:endParaRPr lang="en-US"/>
          </a:p>
        </p:txBody>
      </p:sp>
    </p:spTree>
    <p:extLst>
      <p:ext uri="{BB962C8B-B14F-4D97-AF65-F5344CB8AC3E}">
        <p14:creationId xmlns:p14="http://schemas.microsoft.com/office/powerpoint/2010/main" val="2400596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0E1449-E7EA-4847-A1E6-DB8676AC219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7477E3-2128-8246-99B1-71810D632F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2995CD-8BC5-B04D-AF74-2388ED89B7F9}"/>
              </a:ext>
            </a:extLst>
          </p:cNvPr>
          <p:cNvSpPr>
            <a:spLocks noGrp="1"/>
          </p:cNvSpPr>
          <p:nvPr>
            <p:ph type="dt" sz="half" idx="10"/>
          </p:nvPr>
        </p:nvSpPr>
        <p:spPr/>
        <p:txBody>
          <a:bodyPr/>
          <a:lstStyle/>
          <a:p>
            <a:fld id="{51DDED87-2DC6-DF42-885B-48F8A7651AD9}" type="datetimeFigureOut">
              <a:t>2/4/2025</a:t>
            </a:fld>
            <a:endParaRPr lang="en-US"/>
          </a:p>
        </p:txBody>
      </p:sp>
      <p:sp>
        <p:nvSpPr>
          <p:cNvPr id="5" name="Footer Placeholder 4">
            <a:extLst>
              <a:ext uri="{FF2B5EF4-FFF2-40B4-BE49-F238E27FC236}">
                <a16:creationId xmlns:a16="http://schemas.microsoft.com/office/drawing/2014/main" id="{418DF42C-ADA3-5C4D-BEE6-EEA0E35C22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A407C0-1ADE-5B42-8F1A-E6516E61CF19}"/>
              </a:ext>
            </a:extLst>
          </p:cNvPr>
          <p:cNvSpPr>
            <a:spLocks noGrp="1"/>
          </p:cNvSpPr>
          <p:nvPr>
            <p:ph type="sldNum" sz="quarter" idx="12"/>
          </p:nvPr>
        </p:nvSpPr>
        <p:spPr/>
        <p:txBody>
          <a:bodyPr/>
          <a:lstStyle/>
          <a:p>
            <a:fld id="{07CDAEBB-AC73-7341-91CE-96BC89405564}" type="slidenum">
              <a:t>‹#›</a:t>
            </a:fld>
            <a:endParaRPr lang="en-US"/>
          </a:p>
        </p:txBody>
      </p:sp>
    </p:spTree>
    <p:extLst>
      <p:ext uri="{BB962C8B-B14F-4D97-AF65-F5344CB8AC3E}">
        <p14:creationId xmlns:p14="http://schemas.microsoft.com/office/powerpoint/2010/main" val="3215990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EAB3F-CFDD-A747-BE9B-4F9D0FDCDB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70246A-7A58-F84F-ACA6-52F581E93E0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A046F9-E741-2D47-AA5D-D8774A645478}"/>
              </a:ext>
            </a:extLst>
          </p:cNvPr>
          <p:cNvSpPr>
            <a:spLocks noGrp="1"/>
          </p:cNvSpPr>
          <p:nvPr>
            <p:ph type="dt" sz="half" idx="10"/>
          </p:nvPr>
        </p:nvSpPr>
        <p:spPr/>
        <p:txBody>
          <a:bodyPr/>
          <a:lstStyle/>
          <a:p>
            <a:fld id="{51DDED87-2DC6-DF42-885B-48F8A7651AD9}" type="datetimeFigureOut">
              <a:t>2/4/2025</a:t>
            </a:fld>
            <a:endParaRPr lang="en-US"/>
          </a:p>
        </p:txBody>
      </p:sp>
      <p:sp>
        <p:nvSpPr>
          <p:cNvPr id="5" name="Footer Placeholder 4">
            <a:extLst>
              <a:ext uri="{FF2B5EF4-FFF2-40B4-BE49-F238E27FC236}">
                <a16:creationId xmlns:a16="http://schemas.microsoft.com/office/drawing/2014/main" id="{421A71DA-93A0-1846-8B6B-9FD3B1047A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DD0777-4C2A-934F-8D19-3647417CE2FB}"/>
              </a:ext>
            </a:extLst>
          </p:cNvPr>
          <p:cNvSpPr>
            <a:spLocks noGrp="1"/>
          </p:cNvSpPr>
          <p:nvPr>
            <p:ph type="sldNum" sz="quarter" idx="12"/>
          </p:nvPr>
        </p:nvSpPr>
        <p:spPr/>
        <p:txBody>
          <a:bodyPr/>
          <a:lstStyle/>
          <a:p>
            <a:fld id="{07CDAEBB-AC73-7341-91CE-96BC89405564}" type="slidenum">
              <a:t>‹#›</a:t>
            </a:fld>
            <a:endParaRPr lang="en-US"/>
          </a:p>
        </p:txBody>
      </p:sp>
    </p:spTree>
    <p:extLst>
      <p:ext uri="{BB962C8B-B14F-4D97-AF65-F5344CB8AC3E}">
        <p14:creationId xmlns:p14="http://schemas.microsoft.com/office/powerpoint/2010/main" val="1232547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2FBFC-F6A0-E743-B947-0B165D1FC5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7BA0EFE-252C-0746-A4E6-299E8E54D95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74BA7E-5A24-7A40-802C-81DD28498C53}"/>
              </a:ext>
            </a:extLst>
          </p:cNvPr>
          <p:cNvSpPr>
            <a:spLocks noGrp="1"/>
          </p:cNvSpPr>
          <p:nvPr>
            <p:ph type="dt" sz="half" idx="10"/>
          </p:nvPr>
        </p:nvSpPr>
        <p:spPr/>
        <p:txBody>
          <a:bodyPr/>
          <a:lstStyle/>
          <a:p>
            <a:fld id="{51DDED87-2DC6-DF42-885B-48F8A7651AD9}" type="datetimeFigureOut">
              <a:t>2/4/2025</a:t>
            </a:fld>
            <a:endParaRPr lang="en-US"/>
          </a:p>
        </p:txBody>
      </p:sp>
      <p:sp>
        <p:nvSpPr>
          <p:cNvPr id="5" name="Footer Placeholder 4">
            <a:extLst>
              <a:ext uri="{FF2B5EF4-FFF2-40B4-BE49-F238E27FC236}">
                <a16:creationId xmlns:a16="http://schemas.microsoft.com/office/drawing/2014/main" id="{CF93305D-3EE5-1048-B296-E8F25B604C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3D9702-87B9-2B43-8188-416DC3E1F5B4}"/>
              </a:ext>
            </a:extLst>
          </p:cNvPr>
          <p:cNvSpPr>
            <a:spLocks noGrp="1"/>
          </p:cNvSpPr>
          <p:nvPr>
            <p:ph type="sldNum" sz="quarter" idx="12"/>
          </p:nvPr>
        </p:nvSpPr>
        <p:spPr/>
        <p:txBody>
          <a:bodyPr/>
          <a:lstStyle/>
          <a:p>
            <a:fld id="{07CDAEBB-AC73-7341-91CE-96BC89405564}" type="slidenum">
              <a:t>‹#›</a:t>
            </a:fld>
            <a:endParaRPr lang="en-US"/>
          </a:p>
        </p:txBody>
      </p:sp>
    </p:spTree>
    <p:extLst>
      <p:ext uri="{BB962C8B-B14F-4D97-AF65-F5344CB8AC3E}">
        <p14:creationId xmlns:p14="http://schemas.microsoft.com/office/powerpoint/2010/main" val="4002244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01BE1-D8D1-E145-91B6-0B8EEEDAAF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C3ACB5-B6F2-A14B-A9C5-DF0FA470CAA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0EC270-C42D-3942-8BEB-99BB16990CD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3E6440-F826-304A-8888-09EF5E0C5702}"/>
              </a:ext>
            </a:extLst>
          </p:cNvPr>
          <p:cNvSpPr>
            <a:spLocks noGrp="1"/>
          </p:cNvSpPr>
          <p:nvPr>
            <p:ph type="dt" sz="half" idx="10"/>
          </p:nvPr>
        </p:nvSpPr>
        <p:spPr/>
        <p:txBody>
          <a:bodyPr/>
          <a:lstStyle/>
          <a:p>
            <a:fld id="{51DDED87-2DC6-DF42-885B-48F8A7651AD9}" type="datetimeFigureOut">
              <a:t>2/4/2025</a:t>
            </a:fld>
            <a:endParaRPr lang="en-US"/>
          </a:p>
        </p:txBody>
      </p:sp>
      <p:sp>
        <p:nvSpPr>
          <p:cNvPr id="6" name="Footer Placeholder 5">
            <a:extLst>
              <a:ext uri="{FF2B5EF4-FFF2-40B4-BE49-F238E27FC236}">
                <a16:creationId xmlns:a16="http://schemas.microsoft.com/office/drawing/2014/main" id="{B4DB8070-9FE7-FC4A-8C01-45E194CC23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C4B2EB-4EEA-4845-8440-0DB20B056959}"/>
              </a:ext>
            </a:extLst>
          </p:cNvPr>
          <p:cNvSpPr>
            <a:spLocks noGrp="1"/>
          </p:cNvSpPr>
          <p:nvPr>
            <p:ph type="sldNum" sz="quarter" idx="12"/>
          </p:nvPr>
        </p:nvSpPr>
        <p:spPr/>
        <p:txBody>
          <a:bodyPr/>
          <a:lstStyle/>
          <a:p>
            <a:fld id="{07CDAEBB-AC73-7341-91CE-96BC89405564}" type="slidenum">
              <a:t>‹#›</a:t>
            </a:fld>
            <a:endParaRPr lang="en-US"/>
          </a:p>
        </p:txBody>
      </p:sp>
    </p:spTree>
    <p:extLst>
      <p:ext uri="{BB962C8B-B14F-4D97-AF65-F5344CB8AC3E}">
        <p14:creationId xmlns:p14="http://schemas.microsoft.com/office/powerpoint/2010/main" val="173640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30EE1-DBF0-AE46-ACA6-7579E20E95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BDE812A-4F89-1348-9C4E-0D4EE5F76C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E88076F-151F-3848-87D0-4BA3255D85C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CD7FDF-15B1-F64B-8005-38D3A65254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7986E09-0030-4D47-9A45-76F6016B4E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716AFCC-7A62-CD41-BAC1-D105B4DCBCB9}"/>
              </a:ext>
            </a:extLst>
          </p:cNvPr>
          <p:cNvSpPr>
            <a:spLocks noGrp="1"/>
          </p:cNvSpPr>
          <p:nvPr>
            <p:ph type="dt" sz="half" idx="10"/>
          </p:nvPr>
        </p:nvSpPr>
        <p:spPr/>
        <p:txBody>
          <a:bodyPr/>
          <a:lstStyle/>
          <a:p>
            <a:fld id="{51DDED87-2DC6-DF42-885B-48F8A7651AD9}" type="datetimeFigureOut">
              <a:t>2/4/2025</a:t>
            </a:fld>
            <a:endParaRPr lang="en-US"/>
          </a:p>
        </p:txBody>
      </p:sp>
      <p:sp>
        <p:nvSpPr>
          <p:cNvPr id="8" name="Footer Placeholder 7">
            <a:extLst>
              <a:ext uri="{FF2B5EF4-FFF2-40B4-BE49-F238E27FC236}">
                <a16:creationId xmlns:a16="http://schemas.microsoft.com/office/drawing/2014/main" id="{5D7CC000-E450-AB45-8012-A077E73580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7ED79E2-5FFC-5C4C-9757-D5041A55D5D8}"/>
              </a:ext>
            </a:extLst>
          </p:cNvPr>
          <p:cNvSpPr>
            <a:spLocks noGrp="1"/>
          </p:cNvSpPr>
          <p:nvPr>
            <p:ph type="sldNum" sz="quarter" idx="12"/>
          </p:nvPr>
        </p:nvSpPr>
        <p:spPr/>
        <p:txBody>
          <a:bodyPr/>
          <a:lstStyle/>
          <a:p>
            <a:fld id="{07CDAEBB-AC73-7341-91CE-96BC89405564}" type="slidenum">
              <a:t>‹#›</a:t>
            </a:fld>
            <a:endParaRPr lang="en-US"/>
          </a:p>
        </p:txBody>
      </p:sp>
    </p:spTree>
    <p:extLst>
      <p:ext uri="{BB962C8B-B14F-4D97-AF65-F5344CB8AC3E}">
        <p14:creationId xmlns:p14="http://schemas.microsoft.com/office/powerpoint/2010/main" val="11372915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70558-F1C4-4145-BFA2-1892A3681FB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3D47BEE-2318-9144-8ABE-EDC01C2F9684}"/>
              </a:ext>
            </a:extLst>
          </p:cNvPr>
          <p:cNvSpPr>
            <a:spLocks noGrp="1"/>
          </p:cNvSpPr>
          <p:nvPr>
            <p:ph type="dt" sz="half" idx="10"/>
          </p:nvPr>
        </p:nvSpPr>
        <p:spPr/>
        <p:txBody>
          <a:bodyPr/>
          <a:lstStyle/>
          <a:p>
            <a:fld id="{51DDED87-2DC6-DF42-885B-48F8A7651AD9}" type="datetimeFigureOut">
              <a:t>2/4/2025</a:t>
            </a:fld>
            <a:endParaRPr lang="en-US"/>
          </a:p>
        </p:txBody>
      </p:sp>
      <p:sp>
        <p:nvSpPr>
          <p:cNvPr id="4" name="Footer Placeholder 3">
            <a:extLst>
              <a:ext uri="{FF2B5EF4-FFF2-40B4-BE49-F238E27FC236}">
                <a16:creationId xmlns:a16="http://schemas.microsoft.com/office/drawing/2014/main" id="{CA718D95-B509-C94E-9BA3-C93D85C777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CEBDE91-4FFE-4442-81A6-A235459F13A3}"/>
              </a:ext>
            </a:extLst>
          </p:cNvPr>
          <p:cNvSpPr>
            <a:spLocks noGrp="1"/>
          </p:cNvSpPr>
          <p:nvPr>
            <p:ph type="sldNum" sz="quarter" idx="12"/>
          </p:nvPr>
        </p:nvSpPr>
        <p:spPr/>
        <p:txBody>
          <a:bodyPr/>
          <a:lstStyle/>
          <a:p>
            <a:fld id="{07CDAEBB-AC73-7341-91CE-96BC89405564}" type="slidenum">
              <a:t>‹#›</a:t>
            </a:fld>
            <a:endParaRPr lang="en-US"/>
          </a:p>
        </p:txBody>
      </p:sp>
    </p:spTree>
    <p:extLst>
      <p:ext uri="{BB962C8B-B14F-4D97-AF65-F5344CB8AC3E}">
        <p14:creationId xmlns:p14="http://schemas.microsoft.com/office/powerpoint/2010/main" val="21545424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70E992-FDB8-2546-A8ED-F4EBB1EDE794}"/>
              </a:ext>
            </a:extLst>
          </p:cNvPr>
          <p:cNvSpPr>
            <a:spLocks noGrp="1"/>
          </p:cNvSpPr>
          <p:nvPr>
            <p:ph type="dt" sz="half" idx="10"/>
          </p:nvPr>
        </p:nvSpPr>
        <p:spPr/>
        <p:txBody>
          <a:bodyPr/>
          <a:lstStyle/>
          <a:p>
            <a:fld id="{51DDED87-2DC6-DF42-885B-48F8A7651AD9}" type="datetimeFigureOut">
              <a:t>2/4/2025</a:t>
            </a:fld>
            <a:endParaRPr lang="en-US"/>
          </a:p>
        </p:txBody>
      </p:sp>
      <p:sp>
        <p:nvSpPr>
          <p:cNvPr id="3" name="Footer Placeholder 2">
            <a:extLst>
              <a:ext uri="{FF2B5EF4-FFF2-40B4-BE49-F238E27FC236}">
                <a16:creationId xmlns:a16="http://schemas.microsoft.com/office/drawing/2014/main" id="{7E9BDD91-A476-A84F-94F3-703E50EDD08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94F2633-5DC3-5746-8267-0B3DFF66A836}"/>
              </a:ext>
            </a:extLst>
          </p:cNvPr>
          <p:cNvSpPr>
            <a:spLocks noGrp="1"/>
          </p:cNvSpPr>
          <p:nvPr>
            <p:ph type="sldNum" sz="quarter" idx="12"/>
          </p:nvPr>
        </p:nvSpPr>
        <p:spPr/>
        <p:txBody>
          <a:bodyPr/>
          <a:lstStyle/>
          <a:p>
            <a:fld id="{07CDAEBB-AC73-7341-91CE-96BC89405564}" type="slidenum">
              <a:t>‹#›</a:t>
            </a:fld>
            <a:endParaRPr lang="en-US"/>
          </a:p>
        </p:txBody>
      </p:sp>
    </p:spTree>
    <p:extLst>
      <p:ext uri="{BB962C8B-B14F-4D97-AF65-F5344CB8AC3E}">
        <p14:creationId xmlns:p14="http://schemas.microsoft.com/office/powerpoint/2010/main" val="2731229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41E14-DA62-8944-A883-84F082B37B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0BCFBE9-7B18-FE42-A28D-67952FFC09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AB06FF-1B19-0D49-9864-8789BFEA80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C01BA0-81CA-3342-BD12-F0F07327707B}"/>
              </a:ext>
            </a:extLst>
          </p:cNvPr>
          <p:cNvSpPr>
            <a:spLocks noGrp="1"/>
          </p:cNvSpPr>
          <p:nvPr>
            <p:ph type="dt" sz="half" idx="10"/>
          </p:nvPr>
        </p:nvSpPr>
        <p:spPr/>
        <p:txBody>
          <a:bodyPr/>
          <a:lstStyle/>
          <a:p>
            <a:fld id="{51DDED87-2DC6-DF42-885B-48F8A7651AD9}" type="datetimeFigureOut">
              <a:t>2/4/2025</a:t>
            </a:fld>
            <a:endParaRPr lang="en-US"/>
          </a:p>
        </p:txBody>
      </p:sp>
      <p:sp>
        <p:nvSpPr>
          <p:cNvPr id="6" name="Footer Placeholder 5">
            <a:extLst>
              <a:ext uri="{FF2B5EF4-FFF2-40B4-BE49-F238E27FC236}">
                <a16:creationId xmlns:a16="http://schemas.microsoft.com/office/drawing/2014/main" id="{A8059E72-B3CC-FC4C-ACA8-BEBFC49EED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4CA082-2187-4C4D-B3C1-8C6BE1596462}"/>
              </a:ext>
            </a:extLst>
          </p:cNvPr>
          <p:cNvSpPr>
            <a:spLocks noGrp="1"/>
          </p:cNvSpPr>
          <p:nvPr>
            <p:ph type="sldNum" sz="quarter" idx="12"/>
          </p:nvPr>
        </p:nvSpPr>
        <p:spPr/>
        <p:txBody>
          <a:bodyPr/>
          <a:lstStyle/>
          <a:p>
            <a:fld id="{07CDAEBB-AC73-7341-91CE-96BC89405564}" type="slidenum">
              <a:t>‹#›</a:t>
            </a:fld>
            <a:endParaRPr lang="en-US"/>
          </a:p>
        </p:txBody>
      </p:sp>
    </p:spTree>
    <p:extLst>
      <p:ext uri="{BB962C8B-B14F-4D97-AF65-F5344CB8AC3E}">
        <p14:creationId xmlns:p14="http://schemas.microsoft.com/office/powerpoint/2010/main" val="420304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EAD61-1FE2-C144-BD73-B329C36FB6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ABCC43-1EF0-CC45-A470-4333C3268D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600736C-59A7-154F-B261-294834BA74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F6DB75-27DC-304F-8F0A-632F78F14102}"/>
              </a:ext>
            </a:extLst>
          </p:cNvPr>
          <p:cNvSpPr>
            <a:spLocks noGrp="1"/>
          </p:cNvSpPr>
          <p:nvPr>
            <p:ph type="dt" sz="half" idx="10"/>
          </p:nvPr>
        </p:nvSpPr>
        <p:spPr/>
        <p:txBody>
          <a:bodyPr/>
          <a:lstStyle/>
          <a:p>
            <a:fld id="{51DDED87-2DC6-DF42-885B-48F8A7651AD9}" type="datetimeFigureOut">
              <a:t>2/4/2025</a:t>
            </a:fld>
            <a:endParaRPr lang="en-US"/>
          </a:p>
        </p:txBody>
      </p:sp>
      <p:sp>
        <p:nvSpPr>
          <p:cNvPr id="6" name="Footer Placeholder 5">
            <a:extLst>
              <a:ext uri="{FF2B5EF4-FFF2-40B4-BE49-F238E27FC236}">
                <a16:creationId xmlns:a16="http://schemas.microsoft.com/office/drawing/2014/main" id="{EDED205E-80D8-8240-804B-D480F9404E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EE1187-1C10-704A-A99D-B82D6BED9863}"/>
              </a:ext>
            </a:extLst>
          </p:cNvPr>
          <p:cNvSpPr>
            <a:spLocks noGrp="1"/>
          </p:cNvSpPr>
          <p:nvPr>
            <p:ph type="sldNum" sz="quarter" idx="12"/>
          </p:nvPr>
        </p:nvSpPr>
        <p:spPr/>
        <p:txBody>
          <a:bodyPr/>
          <a:lstStyle/>
          <a:p>
            <a:fld id="{07CDAEBB-AC73-7341-91CE-96BC89405564}" type="slidenum">
              <a:t>‹#›</a:t>
            </a:fld>
            <a:endParaRPr lang="en-US"/>
          </a:p>
        </p:txBody>
      </p:sp>
    </p:spTree>
    <p:extLst>
      <p:ext uri="{BB962C8B-B14F-4D97-AF65-F5344CB8AC3E}">
        <p14:creationId xmlns:p14="http://schemas.microsoft.com/office/powerpoint/2010/main" val="30923193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E811DA-AFF5-C24C-B36C-1082854973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CD77D98-1383-4240-BFB5-ADC0A12440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21A969-EE55-5241-B7FE-B6A63FDF25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DDED87-2DC6-DF42-885B-48F8A7651AD9}" type="datetimeFigureOut">
              <a:t>2/4/2025</a:t>
            </a:fld>
            <a:endParaRPr lang="en-US"/>
          </a:p>
        </p:txBody>
      </p:sp>
      <p:sp>
        <p:nvSpPr>
          <p:cNvPr id="5" name="Footer Placeholder 4">
            <a:extLst>
              <a:ext uri="{FF2B5EF4-FFF2-40B4-BE49-F238E27FC236}">
                <a16:creationId xmlns:a16="http://schemas.microsoft.com/office/drawing/2014/main" id="{7E7CF04D-1B97-DC40-80E9-7323E824BA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9A8E190-8737-D945-B6E1-77ECF669F7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CDAEBB-AC73-7341-91CE-96BC89405564}" type="slidenum">
              <a:t>‹#›</a:t>
            </a:fld>
            <a:endParaRPr lang="en-US"/>
          </a:p>
        </p:txBody>
      </p:sp>
    </p:spTree>
    <p:extLst>
      <p:ext uri="{BB962C8B-B14F-4D97-AF65-F5344CB8AC3E}">
        <p14:creationId xmlns:p14="http://schemas.microsoft.com/office/powerpoint/2010/main" val="32136285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xml"/><Relationship Id="rId5" Type="http://schemas.openxmlformats.org/officeDocument/2006/relationships/image" Target="../media/image26.jp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17" Type="http://schemas.openxmlformats.org/officeDocument/2006/relationships/customXml" Target="../ink/ink105.xml"/><Relationship Id="rId21" Type="http://schemas.openxmlformats.org/officeDocument/2006/relationships/customXml" Target="../ink/ink13.xml"/><Relationship Id="rId42" Type="http://schemas.openxmlformats.org/officeDocument/2006/relationships/image" Target="../media/image32.png"/><Relationship Id="rId63" Type="http://schemas.openxmlformats.org/officeDocument/2006/relationships/customXml" Target="../ink/ink52.xml"/><Relationship Id="rId84" Type="http://schemas.openxmlformats.org/officeDocument/2006/relationships/customXml" Target="../ink/ink73.xml"/><Relationship Id="rId138" Type="http://schemas.openxmlformats.org/officeDocument/2006/relationships/customXml" Target="../ink/ink125.xml"/><Relationship Id="rId107" Type="http://schemas.openxmlformats.org/officeDocument/2006/relationships/customXml" Target="../ink/ink96.xml"/><Relationship Id="rId11" Type="http://schemas.openxmlformats.org/officeDocument/2006/relationships/customXml" Target="../ink/ink3.xml"/><Relationship Id="rId32" Type="http://schemas.openxmlformats.org/officeDocument/2006/relationships/customXml" Target="../ink/ink24.xml"/><Relationship Id="rId53" Type="http://schemas.openxmlformats.org/officeDocument/2006/relationships/customXml" Target="../ink/ink42.xml"/><Relationship Id="rId74" Type="http://schemas.openxmlformats.org/officeDocument/2006/relationships/customXml" Target="../ink/ink63.xml"/><Relationship Id="rId128" Type="http://schemas.openxmlformats.org/officeDocument/2006/relationships/customXml" Target="../ink/ink116.xml"/><Relationship Id="rId149" Type="http://schemas.openxmlformats.org/officeDocument/2006/relationships/customXml" Target="../ink/ink136.xml"/><Relationship Id="rId5" Type="http://schemas.openxmlformats.org/officeDocument/2006/relationships/image" Target="../media/image30.png"/><Relationship Id="rId95" Type="http://schemas.openxmlformats.org/officeDocument/2006/relationships/customXml" Target="../ink/ink84.xml"/><Relationship Id="rId22" Type="http://schemas.openxmlformats.org/officeDocument/2006/relationships/customXml" Target="../ink/ink14.xml"/><Relationship Id="rId27" Type="http://schemas.openxmlformats.org/officeDocument/2006/relationships/customXml" Target="../ink/ink19.xml"/><Relationship Id="rId43" Type="http://schemas.openxmlformats.org/officeDocument/2006/relationships/customXml" Target="../ink/ink34.xml"/><Relationship Id="rId48" Type="http://schemas.openxmlformats.org/officeDocument/2006/relationships/image" Target="../media/image33.png"/><Relationship Id="rId64" Type="http://schemas.openxmlformats.org/officeDocument/2006/relationships/customXml" Target="../ink/ink53.xml"/><Relationship Id="rId69" Type="http://schemas.openxmlformats.org/officeDocument/2006/relationships/customXml" Target="../ink/ink58.xml"/><Relationship Id="rId113" Type="http://schemas.openxmlformats.org/officeDocument/2006/relationships/customXml" Target="../ink/ink101.xml"/><Relationship Id="rId118" Type="http://schemas.openxmlformats.org/officeDocument/2006/relationships/customXml" Target="../ink/ink106.xml"/><Relationship Id="rId134" Type="http://schemas.openxmlformats.org/officeDocument/2006/relationships/customXml" Target="../ink/ink121.xml"/><Relationship Id="rId139" Type="http://schemas.openxmlformats.org/officeDocument/2006/relationships/customXml" Target="../ink/ink126.xml"/><Relationship Id="rId80" Type="http://schemas.openxmlformats.org/officeDocument/2006/relationships/customXml" Target="../ink/ink69.xml"/><Relationship Id="rId85" Type="http://schemas.openxmlformats.org/officeDocument/2006/relationships/customXml" Target="../ink/ink74.xml"/><Relationship Id="rId150" Type="http://schemas.openxmlformats.org/officeDocument/2006/relationships/customXml" Target="../ink/ink137.xml"/><Relationship Id="rId155" Type="http://schemas.openxmlformats.org/officeDocument/2006/relationships/customXml" Target="../ink/ink142.xml"/><Relationship Id="rId12" Type="http://schemas.openxmlformats.org/officeDocument/2006/relationships/customXml" Target="../ink/ink4.xml"/><Relationship Id="rId17" Type="http://schemas.openxmlformats.org/officeDocument/2006/relationships/customXml" Target="../ink/ink9.xml"/><Relationship Id="rId33" Type="http://schemas.openxmlformats.org/officeDocument/2006/relationships/customXml" Target="../ink/ink25.xml"/><Relationship Id="rId38" Type="http://schemas.openxmlformats.org/officeDocument/2006/relationships/customXml" Target="../ink/ink30.xml"/><Relationship Id="rId59" Type="http://schemas.openxmlformats.org/officeDocument/2006/relationships/customXml" Target="../ink/ink48.xml"/><Relationship Id="rId103" Type="http://schemas.openxmlformats.org/officeDocument/2006/relationships/customXml" Target="../ink/ink92.xml"/><Relationship Id="rId108" Type="http://schemas.openxmlformats.org/officeDocument/2006/relationships/customXml" Target="../ink/ink97.xml"/><Relationship Id="rId124" Type="http://schemas.openxmlformats.org/officeDocument/2006/relationships/customXml" Target="../ink/ink112.xml"/><Relationship Id="rId129" Type="http://schemas.openxmlformats.org/officeDocument/2006/relationships/image" Target="../media/image36.png"/><Relationship Id="rId54" Type="http://schemas.openxmlformats.org/officeDocument/2006/relationships/customXml" Target="../ink/ink43.xml"/><Relationship Id="rId70" Type="http://schemas.openxmlformats.org/officeDocument/2006/relationships/customXml" Target="../ink/ink59.xml"/><Relationship Id="rId75" Type="http://schemas.openxmlformats.org/officeDocument/2006/relationships/customXml" Target="../ink/ink64.xml"/><Relationship Id="rId91" Type="http://schemas.openxmlformats.org/officeDocument/2006/relationships/customXml" Target="../ink/ink80.xml"/><Relationship Id="rId96" Type="http://schemas.openxmlformats.org/officeDocument/2006/relationships/customXml" Target="../ink/ink85.xml"/><Relationship Id="rId140" Type="http://schemas.openxmlformats.org/officeDocument/2006/relationships/customXml" Target="../ink/ink127.xml"/><Relationship Id="rId145" Type="http://schemas.openxmlformats.org/officeDocument/2006/relationships/customXml" Target="../ink/ink132.xml"/><Relationship Id="rId1" Type="http://schemas.openxmlformats.org/officeDocument/2006/relationships/slideLayout" Target="../slideLayouts/slideLayout1.xml"/><Relationship Id="rId6" Type="http://schemas.openxmlformats.org/officeDocument/2006/relationships/image" Target="../media/image31.png"/><Relationship Id="rId23" Type="http://schemas.openxmlformats.org/officeDocument/2006/relationships/customXml" Target="../ink/ink15.xml"/><Relationship Id="rId28" Type="http://schemas.openxmlformats.org/officeDocument/2006/relationships/customXml" Target="../ink/ink20.xml"/><Relationship Id="rId49" Type="http://schemas.openxmlformats.org/officeDocument/2006/relationships/customXml" Target="../ink/ink39.xml"/><Relationship Id="rId114" Type="http://schemas.openxmlformats.org/officeDocument/2006/relationships/customXml" Target="../ink/ink102.xml"/><Relationship Id="rId119" Type="http://schemas.openxmlformats.org/officeDocument/2006/relationships/customXml" Target="../ink/ink107.xml"/><Relationship Id="rId44" Type="http://schemas.openxmlformats.org/officeDocument/2006/relationships/customXml" Target="../ink/ink35.xml"/><Relationship Id="rId60" Type="http://schemas.openxmlformats.org/officeDocument/2006/relationships/customXml" Target="../ink/ink49.xml"/><Relationship Id="rId65" Type="http://schemas.openxmlformats.org/officeDocument/2006/relationships/customXml" Target="../ink/ink54.xml"/><Relationship Id="rId81" Type="http://schemas.openxmlformats.org/officeDocument/2006/relationships/customXml" Target="../ink/ink70.xml"/><Relationship Id="rId86" Type="http://schemas.openxmlformats.org/officeDocument/2006/relationships/customXml" Target="../ink/ink75.xml"/><Relationship Id="rId130" Type="http://schemas.openxmlformats.org/officeDocument/2006/relationships/customXml" Target="../ink/ink117.xml"/><Relationship Id="rId135" Type="http://schemas.openxmlformats.org/officeDocument/2006/relationships/customXml" Target="../ink/ink122.xml"/><Relationship Id="rId151" Type="http://schemas.openxmlformats.org/officeDocument/2006/relationships/customXml" Target="../ink/ink138.xml"/><Relationship Id="rId156" Type="http://schemas.openxmlformats.org/officeDocument/2006/relationships/image" Target="../media/image32.jpg"/><Relationship Id="rId13" Type="http://schemas.openxmlformats.org/officeDocument/2006/relationships/customXml" Target="../ink/ink5.xml"/><Relationship Id="rId18" Type="http://schemas.openxmlformats.org/officeDocument/2006/relationships/customXml" Target="../ink/ink10.xml"/><Relationship Id="rId39" Type="http://schemas.openxmlformats.org/officeDocument/2006/relationships/customXml" Target="../ink/ink31.xml"/><Relationship Id="rId109" Type="http://schemas.openxmlformats.org/officeDocument/2006/relationships/customXml" Target="../ink/ink98.xml"/><Relationship Id="rId34" Type="http://schemas.openxmlformats.org/officeDocument/2006/relationships/customXml" Target="../ink/ink26.xml"/><Relationship Id="rId50" Type="http://schemas.openxmlformats.org/officeDocument/2006/relationships/customXml" Target="../ink/ink40.xml"/><Relationship Id="rId55" Type="http://schemas.openxmlformats.org/officeDocument/2006/relationships/customXml" Target="../ink/ink44.xml"/><Relationship Id="rId76" Type="http://schemas.openxmlformats.org/officeDocument/2006/relationships/customXml" Target="../ink/ink65.xml"/><Relationship Id="rId97" Type="http://schemas.openxmlformats.org/officeDocument/2006/relationships/customXml" Target="../ink/ink86.xml"/><Relationship Id="rId104" Type="http://schemas.openxmlformats.org/officeDocument/2006/relationships/customXml" Target="../ink/ink93.xml"/><Relationship Id="rId120" Type="http://schemas.openxmlformats.org/officeDocument/2006/relationships/customXml" Target="../ink/ink108.xml"/><Relationship Id="rId125" Type="http://schemas.openxmlformats.org/officeDocument/2006/relationships/customXml" Target="../ink/ink113.xml"/><Relationship Id="rId141" Type="http://schemas.openxmlformats.org/officeDocument/2006/relationships/customXml" Target="../ink/ink128.xml"/><Relationship Id="rId146" Type="http://schemas.openxmlformats.org/officeDocument/2006/relationships/customXml" Target="../ink/ink133.xml"/><Relationship Id="rId7" Type="http://schemas.openxmlformats.org/officeDocument/2006/relationships/customXml" Target="../ink/ink1.xml"/><Relationship Id="rId71" Type="http://schemas.openxmlformats.org/officeDocument/2006/relationships/customXml" Target="../ink/ink60.xml"/><Relationship Id="rId92" Type="http://schemas.openxmlformats.org/officeDocument/2006/relationships/customXml" Target="../ink/ink81.xml"/><Relationship Id="rId2" Type="http://schemas.openxmlformats.org/officeDocument/2006/relationships/image" Target="../media/image27.png"/><Relationship Id="rId29" Type="http://schemas.openxmlformats.org/officeDocument/2006/relationships/customXml" Target="../ink/ink21.xml"/><Relationship Id="rId24" Type="http://schemas.openxmlformats.org/officeDocument/2006/relationships/customXml" Target="../ink/ink16.xml"/><Relationship Id="rId40" Type="http://schemas.openxmlformats.org/officeDocument/2006/relationships/customXml" Target="../ink/ink32.xml"/><Relationship Id="rId45" Type="http://schemas.openxmlformats.org/officeDocument/2006/relationships/customXml" Target="../ink/ink36.xml"/><Relationship Id="rId66" Type="http://schemas.openxmlformats.org/officeDocument/2006/relationships/customXml" Target="../ink/ink55.xml"/><Relationship Id="rId87" Type="http://schemas.openxmlformats.org/officeDocument/2006/relationships/customXml" Target="../ink/ink76.xml"/><Relationship Id="rId110" Type="http://schemas.openxmlformats.org/officeDocument/2006/relationships/image" Target="../media/image35.png"/><Relationship Id="rId115" Type="http://schemas.openxmlformats.org/officeDocument/2006/relationships/customXml" Target="../ink/ink103.xml"/><Relationship Id="rId131" Type="http://schemas.openxmlformats.org/officeDocument/2006/relationships/customXml" Target="../ink/ink118.xml"/><Relationship Id="rId136" Type="http://schemas.openxmlformats.org/officeDocument/2006/relationships/customXml" Target="../ink/ink123.xml"/><Relationship Id="rId157" Type="http://schemas.openxmlformats.org/officeDocument/2006/relationships/image" Target="../media/image37.png"/><Relationship Id="rId61" Type="http://schemas.openxmlformats.org/officeDocument/2006/relationships/customXml" Target="../ink/ink50.xml"/><Relationship Id="rId82" Type="http://schemas.openxmlformats.org/officeDocument/2006/relationships/customXml" Target="../ink/ink71.xml"/><Relationship Id="rId152" Type="http://schemas.openxmlformats.org/officeDocument/2006/relationships/customXml" Target="../ink/ink139.xml"/><Relationship Id="rId19" Type="http://schemas.openxmlformats.org/officeDocument/2006/relationships/customXml" Target="../ink/ink11.xml"/><Relationship Id="rId14" Type="http://schemas.openxmlformats.org/officeDocument/2006/relationships/customXml" Target="../ink/ink6.xml"/><Relationship Id="rId30" Type="http://schemas.openxmlformats.org/officeDocument/2006/relationships/customXml" Target="../ink/ink22.xml"/><Relationship Id="rId35" Type="http://schemas.openxmlformats.org/officeDocument/2006/relationships/customXml" Target="../ink/ink27.xml"/><Relationship Id="rId56" Type="http://schemas.openxmlformats.org/officeDocument/2006/relationships/customXml" Target="../ink/ink45.xml"/><Relationship Id="rId77" Type="http://schemas.openxmlformats.org/officeDocument/2006/relationships/customXml" Target="../ink/ink66.xml"/><Relationship Id="rId100" Type="http://schemas.openxmlformats.org/officeDocument/2006/relationships/customXml" Target="../ink/ink89.xml"/><Relationship Id="rId105" Type="http://schemas.openxmlformats.org/officeDocument/2006/relationships/customXml" Target="../ink/ink94.xml"/><Relationship Id="rId126" Type="http://schemas.openxmlformats.org/officeDocument/2006/relationships/customXml" Target="../ink/ink114.xml"/><Relationship Id="rId147" Type="http://schemas.openxmlformats.org/officeDocument/2006/relationships/customXml" Target="../ink/ink134.xml"/><Relationship Id="rId51" Type="http://schemas.openxmlformats.org/officeDocument/2006/relationships/customXml" Target="../ink/ink41.xml"/><Relationship Id="rId72" Type="http://schemas.openxmlformats.org/officeDocument/2006/relationships/customXml" Target="../ink/ink61.xml"/><Relationship Id="rId93" Type="http://schemas.openxmlformats.org/officeDocument/2006/relationships/customXml" Target="../ink/ink82.xml"/><Relationship Id="rId98" Type="http://schemas.openxmlformats.org/officeDocument/2006/relationships/customXml" Target="../ink/ink87.xml"/><Relationship Id="rId121" Type="http://schemas.openxmlformats.org/officeDocument/2006/relationships/customXml" Target="../ink/ink109.xml"/><Relationship Id="rId142" Type="http://schemas.openxmlformats.org/officeDocument/2006/relationships/customXml" Target="../ink/ink129.xml"/><Relationship Id="rId3" Type="http://schemas.openxmlformats.org/officeDocument/2006/relationships/image" Target="../media/image28.png"/><Relationship Id="rId25" Type="http://schemas.openxmlformats.org/officeDocument/2006/relationships/customXml" Target="../ink/ink17.xml"/><Relationship Id="rId46" Type="http://schemas.openxmlformats.org/officeDocument/2006/relationships/customXml" Target="../ink/ink37.xml"/><Relationship Id="rId67" Type="http://schemas.openxmlformats.org/officeDocument/2006/relationships/customXml" Target="../ink/ink56.xml"/><Relationship Id="rId116" Type="http://schemas.openxmlformats.org/officeDocument/2006/relationships/customXml" Target="../ink/ink104.xml"/><Relationship Id="rId137" Type="http://schemas.openxmlformats.org/officeDocument/2006/relationships/customXml" Target="../ink/ink124.xml"/><Relationship Id="rId20" Type="http://schemas.openxmlformats.org/officeDocument/2006/relationships/customXml" Target="../ink/ink12.xml"/><Relationship Id="rId41" Type="http://schemas.openxmlformats.org/officeDocument/2006/relationships/customXml" Target="../ink/ink33.xml"/><Relationship Id="rId62" Type="http://schemas.openxmlformats.org/officeDocument/2006/relationships/customXml" Target="../ink/ink51.xml"/><Relationship Id="rId83" Type="http://schemas.openxmlformats.org/officeDocument/2006/relationships/customXml" Target="../ink/ink72.xml"/><Relationship Id="rId88" Type="http://schemas.openxmlformats.org/officeDocument/2006/relationships/customXml" Target="../ink/ink77.xml"/><Relationship Id="rId111" Type="http://schemas.openxmlformats.org/officeDocument/2006/relationships/customXml" Target="../ink/ink99.xml"/><Relationship Id="rId132" Type="http://schemas.openxmlformats.org/officeDocument/2006/relationships/customXml" Target="../ink/ink119.xml"/><Relationship Id="rId153" Type="http://schemas.openxmlformats.org/officeDocument/2006/relationships/customXml" Target="../ink/ink140.xml"/><Relationship Id="rId15" Type="http://schemas.openxmlformats.org/officeDocument/2006/relationships/customXml" Target="../ink/ink7.xml"/><Relationship Id="rId36" Type="http://schemas.openxmlformats.org/officeDocument/2006/relationships/customXml" Target="../ink/ink28.xml"/><Relationship Id="rId57" Type="http://schemas.openxmlformats.org/officeDocument/2006/relationships/customXml" Target="../ink/ink46.xml"/><Relationship Id="rId106" Type="http://schemas.openxmlformats.org/officeDocument/2006/relationships/customXml" Target="../ink/ink95.xml"/><Relationship Id="rId127" Type="http://schemas.openxmlformats.org/officeDocument/2006/relationships/customXml" Target="../ink/ink115.xml"/><Relationship Id="rId10" Type="http://schemas.openxmlformats.org/officeDocument/2006/relationships/customXml" Target="../ink/ink2.xml"/><Relationship Id="rId31" Type="http://schemas.openxmlformats.org/officeDocument/2006/relationships/customXml" Target="../ink/ink23.xml"/><Relationship Id="rId52" Type="http://schemas.openxmlformats.org/officeDocument/2006/relationships/image" Target="../media/image34.png"/><Relationship Id="rId73" Type="http://schemas.openxmlformats.org/officeDocument/2006/relationships/customXml" Target="../ink/ink62.xml"/><Relationship Id="rId78" Type="http://schemas.openxmlformats.org/officeDocument/2006/relationships/customXml" Target="../ink/ink67.xml"/><Relationship Id="rId94" Type="http://schemas.openxmlformats.org/officeDocument/2006/relationships/customXml" Target="../ink/ink83.xml"/><Relationship Id="rId99" Type="http://schemas.openxmlformats.org/officeDocument/2006/relationships/customXml" Target="../ink/ink88.xml"/><Relationship Id="rId101" Type="http://schemas.openxmlformats.org/officeDocument/2006/relationships/customXml" Target="../ink/ink90.xml"/><Relationship Id="rId122" Type="http://schemas.openxmlformats.org/officeDocument/2006/relationships/customXml" Target="../ink/ink110.xml"/><Relationship Id="rId143" Type="http://schemas.openxmlformats.org/officeDocument/2006/relationships/customXml" Target="../ink/ink130.xml"/><Relationship Id="rId148" Type="http://schemas.openxmlformats.org/officeDocument/2006/relationships/customXml" Target="../ink/ink135.xml"/><Relationship Id="rId4" Type="http://schemas.openxmlformats.org/officeDocument/2006/relationships/image" Target="../media/image29.png"/><Relationship Id="rId9" Type="http://schemas.openxmlformats.org/officeDocument/2006/relationships/image" Target="../media/image310.png"/><Relationship Id="rId26" Type="http://schemas.openxmlformats.org/officeDocument/2006/relationships/customXml" Target="../ink/ink18.xml"/><Relationship Id="rId47" Type="http://schemas.openxmlformats.org/officeDocument/2006/relationships/customXml" Target="../ink/ink38.xml"/><Relationship Id="rId68" Type="http://schemas.openxmlformats.org/officeDocument/2006/relationships/customXml" Target="../ink/ink57.xml"/><Relationship Id="rId89" Type="http://schemas.openxmlformats.org/officeDocument/2006/relationships/customXml" Target="../ink/ink78.xml"/><Relationship Id="rId112" Type="http://schemas.openxmlformats.org/officeDocument/2006/relationships/customXml" Target="../ink/ink100.xml"/><Relationship Id="rId133" Type="http://schemas.openxmlformats.org/officeDocument/2006/relationships/customXml" Target="../ink/ink120.xml"/><Relationship Id="rId154" Type="http://schemas.openxmlformats.org/officeDocument/2006/relationships/customXml" Target="../ink/ink141.xml"/><Relationship Id="rId16" Type="http://schemas.openxmlformats.org/officeDocument/2006/relationships/customXml" Target="../ink/ink8.xml"/><Relationship Id="rId37" Type="http://schemas.openxmlformats.org/officeDocument/2006/relationships/customXml" Target="../ink/ink29.xml"/><Relationship Id="rId58" Type="http://schemas.openxmlformats.org/officeDocument/2006/relationships/customXml" Target="../ink/ink47.xml"/><Relationship Id="rId79" Type="http://schemas.openxmlformats.org/officeDocument/2006/relationships/customXml" Target="../ink/ink68.xml"/><Relationship Id="rId102" Type="http://schemas.openxmlformats.org/officeDocument/2006/relationships/customXml" Target="../ink/ink91.xml"/><Relationship Id="rId123" Type="http://schemas.openxmlformats.org/officeDocument/2006/relationships/customXml" Target="../ink/ink111.xml"/><Relationship Id="rId144" Type="http://schemas.openxmlformats.org/officeDocument/2006/relationships/customXml" Target="../ink/ink131.xml"/><Relationship Id="rId90" Type="http://schemas.openxmlformats.org/officeDocument/2006/relationships/customXml" Target="../ink/ink79.xml"/></Relationships>
</file>

<file path=ppt/slides/_rels/slide16.xml.rels><?xml version="1.0" encoding="UTF-8" standalone="yes"?>
<Relationships xmlns="http://schemas.openxmlformats.org/package/2006/relationships"><Relationship Id="rId117" Type="http://schemas.openxmlformats.org/officeDocument/2006/relationships/customXml" Target="../ink/ink243.xml"/><Relationship Id="rId21" Type="http://schemas.openxmlformats.org/officeDocument/2006/relationships/customXml" Target="../ink/ink151.xml"/><Relationship Id="rId42" Type="http://schemas.openxmlformats.org/officeDocument/2006/relationships/customXml" Target="../ink/ink172.xml"/><Relationship Id="rId63" Type="http://schemas.openxmlformats.org/officeDocument/2006/relationships/customXml" Target="../ink/ink190.xml"/><Relationship Id="rId84" Type="http://schemas.openxmlformats.org/officeDocument/2006/relationships/customXml" Target="../ink/ink211.xml"/><Relationship Id="rId138" Type="http://schemas.openxmlformats.org/officeDocument/2006/relationships/customXml" Target="../ink/ink263.xml"/><Relationship Id="rId159" Type="http://schemas.openxmlformats.org/officeDocument/2006/relationships/customXml" Target="../ink/ink282.xml"/><Relationship Id="rId170" Type="http://schemas.openxmlformats.org/officeDocument/2006/relationships/customXml" Target="../ink/ink292.xml"/><Relationship Id="rId107" Type="http://schemas.openxmlformats.org/officeDocument/2006/relationships/customXml" Target="../ink/ink234.xml"/><Relationship Id="rId32" Type="http://schemas.openxmlformats.org/officeDocument/2006/relationships/customXml" Target="../ink/ink162.xml"/><Relationship Id="rId53" Type="http://schemas.openxmlformats.org/officeDocument/2006/relationships/customXml" Target="../ink/ink181.xml"/><Relationship Id="rId74" Type="http://schemas.openxmlformats.org/officeDocument/2006/relationships/customXml" Target="../ink/ink201.xml"/><Relationship Id="rId128" Type="http://schemas.openxmlformats.org/officeDocument/2006/relationships/customXml" Target="../ink/ink253.xml"/><Relationship Id="rId149" Type="http://schemas.openxmlformats.org/officeDocument/2006/relationships/customXml" Target="../ink/ink272.xml"/><Relationship Id="rId5" Type="http://schemas.openxmlformats.org/officeDocument/2006/relationships/image" Target="../media/image41.png"/><Relationship Id="rId95" Type="http://schemas.openxmlformats.org/officeDocument/2006/relationships/customXml" Target="../ink/ink222.xml"/><Relationship Id="rId160" Type="http://schemas.openxmlformats.org/officeDocument/2006/relationships/customXml" Target="../ink/ink283.xml"/><Relationship Id="rId181" Type="http://schemas.openxmlformats.org/officeDocument/2006/relationships/customXml" Target="../ink/ink303.xml"/><Relationship Id="rId22" Type="http://schemas.openxmlformats.org/officeDocument/2006/relationships/customXml" Target="../ink/ink152.xml"/><Relationship Id="rId43" Type="http://schemas.openxmlformats.org/officeDocument/2006/relationships/customXml" Target="../ink/ink173.xml"/><Relationship Id="rId64" Type="http://schemas.openxmlformats.org/officeDocument/2006/relationships/customXml" Target="../ink/ink191.xml"/><Relationship Id="rId118" Type="http://schemas.openxmlformats.org/officeDocument/2006/relationships/image" Target="../media/image410.png"/><Relationship Id="rId139" Type="http://schemas.openxmlformats.org/officeDocument/2006/relationships/customXml" Target="../ink/ink264.xml"/><Relationship Id="rId85" Type="http://schemas.openxmlformats.org/officeDocument/2006/relationships/customXml" Target="../ink/ink212.xml"/><Relationship Id="rId150" Type="http://schemas.openxmlformats.org/officeDocument/2006/relationships/customXml" Target="../ink/ink273.xml"/><Relationship Id="rId171" Type="http://schemas.openxmlformats.org/officeDocument/2006/relationships/customXml" Target="../ink/ink293.xml"/><Relationship Id="rId33" Type="http://schemas.openxmlformats.org/officeDocument/2006/relationships/customXml" Target="../ink/ink163.xml"/><Relationship Id="rId108" Type="http://schemas.openxmlformats.org/officeDocument/2006/relationships/customXml" Target="../ink/ink235.xml"/><Relationship Id="rId129" Type="http://schemas.openxmlformats.org/officeDocument/2006/relationships/customXml" Target="../ink/ink254.xml"/><Relationship Id="rId54" Type="http://schemas.openxmlformats.org/officeDocument/2006/relationships/customXml" Target="../ink/ink182.xml"/><Relationship Id="rId75" Type="http://schemas.openxmlformats.org/officeDocument/2006/relationships/customXml" Target="../ink/ink202.xml"/><Relationship Id="rId96" Type="http://schemas.openxmlformats.org/officeDocument/2006/relationships/customXml" Target="../ink/ink223.xml"/><Relationship Id="rId140" Type="http://schemas.openxmlformats.org/officeDocument/2006/relationships/customXml" Target="../ink/ink265.xml"/><Relationship Id="rId161" Type="http://schemas.openxmlformats.org/officeDocument/2006/relationships/customXml" Target="../ink/ink284.xml"/><Relationship Id="rId182" Type="http://schemas.openxmlformats.org/officeDocument/2006/relationships/customXml" Target="../ink/ink304.xml"/><Relationship Id="rId6" Type="http://schemas.openxmlformats.org/officeDocument/2006/relationships/customXml" Target="../ink/ink143.xml"/><Relationship Id="rId23" Type="http://schemas.openxmlformats.org/officeDocument/2006/relationships/customXml" Target="../ink/ink153.xml"/><Relationship Id="rId28" Type="http://schemas.openxmlformats.org/officeDocument/2006/relationships/customXml" Target="../ink/ink158.xml"/><Relationship Id="rId49" Type="http://schemas.openxmlformats.org/officeDocument/2006/relationships/customXml" Target="../ink/ink178.xml"/><Relationship Id="rId114" Type="http://schemas.openxmlformats.org/officeDocument/2006/relationships/image" Target="../media/image35.png"/><Relationship Id="rId119" Type="http://schemas.openxmlformats.org/officeDocument/2006/relationships/customXml" Target="../ink/ink244.xml"/><Relationship Id="rId44" Type="http://schemas.openxmlformats.org/officeDocument/2006/relationships/customXml" Target="../ink/ink174.xml"/><Relationship Id="rId60" Type="http://schemas.openxmlformats.org/officeDocument/2006/relationships/customXml" Target="../ink/ink187.xml"/><Relationship Id="rId65" Type="http://schemas.openxmlformats.org/officeDocument/2006/relationships/customXml" Target="../ink/ink192.xml"/><Relationship Id="rId81" Type="http://schemas.openxmlformats.org/officeDocument/2006/relationships/customXml" Target="../ink/ink208.xml"/><Relationship Id="rId86" Type="http://schemas.openxmlformats.org/officeDocument/2006/relationships/customXml" Target="../ink/ink213.xml"/><Relationship Id="rId130" Type="http://schemas.openxmlformats.org/officeDocument/2006/relationships/customXml" Target="../ink/ink255.xml"/><Relationship Id="rId135" Type="http://schemas.openxmlformats.org/officeDocument/2006/relationships/customXml" Target="../ink/ink260.xml"/><Relationship Id="rId151" Type="http://schemas.openxmlformats.org/officeDocument/2006/relationships/customXml" Target="../ink/ink274.xml"/><Relationship Id="rId156" Type="http://schemas.openxmlformats.org/officeDocument/2006/relationships/customXml" Target="../ink/ink279.xml"/><Relationship Id="rId177" Type="http://schemas.openxmlformats.org/officeDocument/2006/relationships/customXml" Target="../ink/ink299.xml"/><Relationship Id="rId172" Type="http://schemas.openxmlformats.org/officeDocument/2006/relationships/customXml" Target="../ink/ink294.xml"/><Relationship Id="rId13" Type="http://schemas.openxmlformats.org/officeDocument/2006/relationships/image" Target="../media/image310.png"/><Relationship Id="rId18" Type="http://schemas.openxmlformats.org/officeDocument/2006/relationships/customXml" Target="../ink/ink148.xml"/><Relationship Id="rId39" Type="http://schemas.openxmlformats.org/officeDocument/2006/relationships/customXml" Target="../ink/ink169.xml"/><Relationship Id="rId109" Type="http://schemas.openxmlformats.org/officeDocument/2006/relationships/customXml" Target="../ink/ink236.xml"/><Relationship Id="rId34" Type="http://schemas.openxmlformats.org/officeDocument/2006/relationships/customXml" Target="../ink/ink164.xml"/><Relationship Id="rId50" Type="http://schemas.openxmlformats.org/officeDocument/2006/relationships/customXml" Target="../ink/ink179.xml"/><Relationship Id="rId55" Type="http://schemas.openxmlformats.org/officeDocument/2006/relationships/customXml" Target="../ink/ink183.xml"/><Relationship Id="rId76" Type="http://schemas.openxmlformats.org/officeDocument/2006/relationships/customXml" Target="../ink/ink203.xml"/><Relationship Id="rId97" Type="http://schemas.openxmlformats.org/officeDocument/2006/relationships/customXml" Target="../ink/ink224.xml"/><Relationship Id="rId104" Type="http://schemas.openxmlformats.org/officeDocument/2006/relationships/customXml" Target="../ink/ink231.xml"/><Relationship Id="rId120" Type="http://schemas.openxmlformats.org/officeDocument/2006/relationships/customXml" Target="../ink/ink245.xml"/><Relationship Id="rId125" Type="http://schemas.openxmlformats.org/officeDocument/2006/relationships/customXml" Target="../ink/ink250.xml"/><Relationship Id="rId141" Type="http://schemas.openxmlformats.org/officeDocument/2006/relationships/customXml" Target="../ink/ink266.xml"/><Relationship Id="rId146" Type="http://schemas.openxmlformats.org/officeDocument/2006/relationships/image" Target="../media/image43.png"/><Relationship Id="rId167" Type="http://schemas.openxmlformats.org/officeDocument/2006/relationships/customXml" Target="../ink/ink289.xml"/><Relationship Id="rId71" Type="http://schemas.openxmlformats.org/officeDocument/2006/relationships/customXml" Target="../ink/ink198.xml"/><Relationship Id="rId92" Type="http://schemas.openxmlformats.org/officeDocument/2006/relationships/customXml" Target="../ink/ink219.xml"/><Relationship Id="rId162" Type="http://schemas.openxmlformats.org/officeDocument/2006/relationships/customXml" Target="../ink/ink285.xml"/><Relationship Id="rId183" Type="http://schemas.openxmlformats.org/officeDocument/2006/relationships/customXml" Target="../ink/ink305.xml"/><Relationship Id="rId2" Type="http://schemas.openxmlformats.org/officeDocument/2006/relationships/image" Target="../media/image38.png"/><Relationship Id="rId29" Type="http://schemas.openxmlformats.org/officeDocument/2006/relationships/customXml" Target="../ink/ink159.xml"/><Relationship Id="rId24" Type="http://schemas.openxmlformats.org/officeDocument/2006/relationships/customXml" Target="../ink/ink154.xml"/><Relationship Id="rId40" Type="http://schemas.openxmlformats.org/officeDocument/2006/relationships/customXml" Target="../ink/ink170.xml"/><Relationship Id="rId45" Type="http://schemas.openxmlformats.org/officeDocument/2006/relationships/customXml" Target="../ink/ink175.xml"/><Relationship Id="rId66" Type="http://schemas.openxmlformats.org/officeDocument/2006/relationships/customXml" Target="../ink/ink193.xml"/><Relationship Id="rId87" Type="http://schemas.openxmlformats.org/officeDocument/2006/relationships/customXml" Target="../ink/ink214.xml"/><Relationship Id="rId110" Type="http://schemas.openxmlformats.org/officeDocument/2006/relationships/customXml" Target="../ink/ink237.xml"/><Relationship Id="rId115" Type="http://schemas.openxmlformats.org/officeDocument/2006/relationships/customXml" Target="../ink/ink241.xml"/><Relationship Id="rId131" Type="http://schemas.openxmlformats.org/officeDocument/2006/relationships/customXml" Target="../ink/ink256.xml"/><Relationship Id="rId136" Type="http://schemas.openxmlformats.org/officeDocument/2006/relationships/customXml" Target="../ink/ink261.xml"/><Relationship Id="rId157" Type="http://schemas.openxmlformats.org/officeDocument/2006/relationships/customXml" Target="../ink/ink280.xml"/><Relationship Id="rId178" Type="http://schemas.openxmlformats.org/officeDocument/2006/relationships/customXml" Target="../ink/ink300.xml"/><Relationship Id="rId61" Type="http://schemas.openxmlformats.org/officeDocument/2006/relationships/customXml" Target="../ink/ink188.xml"/><Relationship Id="rId82" Type="http://schemas.openxmlformats.org/officeDocument/2006/relationships/customXml" Target="../ink/ink209.xml"/><Relationship Id="rId152" Type="http://schemas.openxmlformats.org/officeDocument/2006/relationships/customXml" Target="../ink/ink275.xml"/><Relationship Id="rId173" Type="http://schemas.openxmlformats.org/officeDocument/2006/relationships/customXml" Target="../ink/ink295.xml"/><Relationship Id="rId19" Type="http://schemas.openxmlformats.org/officeDocument/2006/relationships/customXml" Target="../ink/ink149.xml"/><Relationship Id="rId14" Type="http://schemas.openxmlformats.org/officeDocument/2006/relationships/customXml" Target="../ink/ink144.xml"/><Relationship Id="rId30" Type="http://schemas.openxmlformats.org/officeDocument/2006/relationships/customXml" Target="../ink/ink160.xml"/><Relationship Id="rId35" Type="http://schemas.openxmlformats.org/officeDocument/2006/relationships/customXml" Target="../ink/ink165.xml"/><Relationship Id="rId56" Type="http://schemas.openxmlformats.org/officeDocument/2006/relationships/image" Target="../media/image34.png"/><Relationship Id="rId77" Type="http://schemas.openxmlformats.org/officeDocument/2006/relationships/customXml" Target="../ink/ink204.xml"/><Relationship Id="rId100" Type="http://schemas.openxmlformats.org/officeDocument/2006/relationships/customXml" Target="../ink/ink227.xml"/><Relationship Id="rId105" Type="http://schemas.openxmlformats.org/officeDocument/2006/relationships/customXml" Target="../ink/ink232.xml"/><Relationship Id="rId126" Type="http://schemas.openxmlformats.org/officeDocument/2006/relationships/customXml" Target="../ink/ink251.xml"/><Relationship Id="rId147" Type="http://schemas.openxmlformats.org/officeDocument/2006/relationships/customXml" Target="../ink/ink270.xml"/><Relationship Id="rId168" Type="http://schemas.openxmlformats.org/officeDocument/2006/relationships/customXml" Target="../ink/ink290.xml"/><Relationship Id="rId51" Type="http://schemas.openxmlformats.org/officeDocument/2006/relationships/customXml" Target="../ink/ink180.xml"/><Relationship Id="rId72" Type="http://schemas.openxmlformats.org/officeDocument/2006/relationships/customXml" Target="../ink/ink199.xml"/><Relationship Id="rId93" Type="http://schemas.openxmlformats.org/officeDocument/2006/relationships/customXml" Target="../ink/ink220.xml"/><Relationship Id="rId98" Type="http://schemas.openxmlformats.org/officeDocument/2006/relationships/customXml" Target="../ink/ink225.xml"/><Relationship Id="rId121" Type="http://schemas.openxmlformats.org/officeDocument/2006/relationships/customXml" Target="../ink/ink246.xml"/><Relationship Id="rId142" Type="http://schemas.openxmlformats.org/officeDocument/2006/relationships/image" Target="../media/image42.png"/><Relationship Id="rId163" Type="http://schemas.openxmlformats.org/officeDocument/2006/relationships/customXml" Target="../ink/ink286.xml"/><Relationship Id="rId3" Type="http://schemas.openxmlformats.org/officeDocument/2006/relationships/image" Target="../media/image39.png"/><Relationship Id="rId25" Type="http://schemas.openxmlformats.org/officeDocument/2006/relationships/customXml" Target="../ink/ink155.xml"/><Relationship Id="rId46" Type="http://schemas.openxmlformats.org/officeDocument/2006/relationships/image" Target="../media/image32.png"/><Relationship Id="rId67" Type="http://schemas.openxmlformats.org/officeDocument/2006/relationships/customXml" Target="../ink/ink194.xml"/><Relationship Id="rId116" Type="http://schemas.openxmlformats.org/officeDocument/2006/relationships/customXml" Target="../ink/ink242.xml"/><Relationship Id="rId137" Type="http://schemas.openxmlformats.org/officeDocument/2006/relationships/customXml" Target="../ink/ink262.xml"/><Relationship Id="rId158" Type="http://schemas.openxmlformats.org/officeDocument/2006/relationships/customXml" Target="../ink/ink281.xml"/><Relationship Id="rId20" Type="http://schemas.openxmlformats.org/officeDocument/2006/relationships/customXml" Target="../ink/ink150.xml"/><Relationship Id="rId41" Type="http://schemas.openxmlformats.org/officeDocument/2006/relationships/customXml" Target="../ink/ink171.xml"/><Relationship Id="rId62" Type="http://schemas.openxmlformats.org/officeDocument/2006/relationships/customXml" Target="../ink/ink189.xml"/><Relationship Id="rId83" Type="http://schemas.openxmlformats.org/officeDocument/2006/relationships/customXml" Target="../ink/ink210.xml"/><Relationship Id="rId88" Type="http://schemas.openxmlformats.org/officeDocument/2006/relationships/customXml" Target="../ink/ink215.xml"/><Relationship Id="rId111" Type="http://schemas.openxmlformats.org/officeDocument/2006/relationships/customXml" Target="../ink/ink238.xml"/><Relationship Id="rId132" Type="http://schemas.openxmlformats.org/officeDocument/2006/relationships/customXml" Target="../ink/ink257.xml"/><Relationship Id="rId153" Type="http://schemas.openxmlformats.org/officeDocument/2006/relationships/customXml" Target="../ink/ink276.xml"/><Relationship Id="rId174" Type="http://schemas.openxmlformats.org/officeDocument/2006/relationships/customXml" Target="../ink/ink296.xml"/><Relationship Id="rId179" Type="http://schemas.openxmlformats.org/officeDocument/2006/relationships/customXml" Target="../ink/ink301.xml"/><Relationship Id="rId15" Type="http://schemas.openxmlformats.org/officeDocument/2006/relationships/customXml" Target="../ink/ink145.xml"/><Relationship Id="rId36" Type="http://schemas.openxmlformats.org/officeDocument/2006/relationships/customXml" Target="../ink/ink166.xml"/><Relationship Id="rId57" Type="http://schemas.openxmlformats.org/officeDocument/2006/relationships/customXml" Target="../ink/ink184.xml"/><Relationship Id="rId106" Type="http://schemas.openxmlformats.org/officeDocument/2006/relationships/customXml" Target="../ink/ink233.xml"/><Relationship Id="rId127" Type="http://schemas.openxmlformats.org/officeDocument/2006/relationships/customXml" Target="../ink/ink252.xml"/><Relationship Id="rId31" Type="http://schemas.openxmlformats.org/officeDocument/2006/relationships/customXml" Target="../ink/ink161.xml"/><Relationship Id="rId52" Type="http://schemas.openxmlformats.org/officeDocument/2006/relationships/image" Target="../media/image33.png"/><Relationship Id="rId73" Type="http://schemas.openxmlformats.org/officeDocument/2006/relationships/customXml" Target="../ink/ink200.xml"/><Relationship Id="rId78" Type="http://schemas.openxmlformats.org/officeDocument/2006/relationships/customXml" Target="../ink/ink205.xml"/><Relationship Id="rId94" Type="http://schemas.openxmlformats.org/officeDocument/2006/relationships/customXml" Target="../ink/ink221.xml"/><Relationship Id="rId99" Type="http://schemas.openxmlformats.org/officeDocument/2006/relationships/customXml" Target="../ink/ink226.xml"/><Relationship Id="rId101" Type="http://schemas.openxmlformats.org/officeDocument/2006/relationships/customXml" Target="../ink/ink228.xml"/><Relationship Id="rId122" Type="http://schemas.openxmlformats.org/officeDocument/2006/relationships/customXml" Target="../ink/ink247.xml"/><Relationship Id="rId143" Type="http://schemas.openxmlformats.org/officeDocument/2006/relationships/customXml" Target="../ink/ink267.xml"/><Relationship Id="rId148" Type="http://schemas.openxmlformats.org/officeDocument/2006/relationships/customXml" Target="../ink/ink271.xml"/><Relationship Id="rId164" Type="http://schemas.openxmlformats.org/officeDocument/2006/relationships/customXml" Target="../ink/ink287.xml"/><Relationship Id="rId169" Type="http://schemas.openxmlformats.org/officeDocument/2006/relationships/customXml" Target="../ink/ink291.xml"/><Relationship Id="rId4" Type="http://schemas.openxmlformats.org/officeDocument/2006/relationships/image" Target="../media/image40.png"/><Relationship Id="rId180" Type="http://schemas.openxmlformats.org/officeDocument/2006/relationships/customXml" Target="../ink/ink302.xml"/><Relationship Id="rId26" Type="http://schemas.openxmlformats.org/officeDocument/2006/relationships/customXml" Target="../ink/ink156.xml"/><Relationship Id="rId47" Type="http://schemas.openxmlformats.org/officeDocument/2006/relationships/customXml" Target="../ink/ink176.xml"/><Relationship Id="rId68" Type="http://schemas.openxmlformats.org/officeDocument/2006/relationships/customXml" Target="../ink/ink195.xml"/><Relationship Id="rId89" Type="http://schemas.openxmlformats.org/officeDocument/2006/relationships/customXml" Target="../ink/ink216.xml"/><Relationship Id="rId112" Type="http://schemas.openxmlformats.org/officeDocument/2006/relationships/customXml" Target="../ink/ink239.xml"/><Relationship Id="rId133" Type="http://schemas.openxmlformats.org/officeDocument/2006/relationships/customXml" Target="../ink/ink258.xml"/><Relationship Id="rId154" Type="http://schemas.openxmlformats.org/officeDocument/2006/relationships/customXml" Target="../ink/ink277.xml"/><Relationship Id="rId175" Type="http://schemas.openxmlformats.org/officeDocument/2006/relationships/customXml" Target="../ink/ink297.xml"/><Relationship Id="rId16" Type="http://schemas.openxmlformats.org/officeDocument/2006/relationships/customXml" Target="../ink/ink146.xml"/><Relationship Id="rId37" Type="http://schemas.openxmlformats.org/officeDocument/2006/relationships/customXml" Target="../ink/ink167.xml"/><Relationship Id="rId58" Type="http://schemas.openxmlformats.org/officeDocument/2006/relationships/customXml" Target="../ink/ink185.xml"/><Relationship Id="rId79" Type="http://schemas.openxmlformats.org/officeDocument/2006/relationships/customXml" Target="../ink/ink206.xml"/><Relationship Id="rId102" Type="http://schemas.openxmlformats.org/officeDocument/2006/relationships/customXml" Target="../ink/ink229.xml"/><Relationship Id="rId123" Type="http://schemas.openxmlformats.org/officeDocument/2006/relationships/customXml" Target="../ink/ink248.xml"/><Relationship Id="rId144" Type="http://schemas.openxmlformats.org/officeDocument/2006/relationships/customXml" Target="../ink/ink268.xml"/><Relationship Id="rId90" Type="http://schemas.openxmlformats.org/officeDocument/2006/relationships/customXml" Target="../ink/ink217.xml"/><Relationship Id="rId165" Type="http://schemas.openxmlformats.org/officeDocument/2006/relationships/customXml" Target="../ink/ink288.xml"/><Relationship Id="rId27" Type="http://schemas.openxmlformats.org/officeDocument/2006/relationships/customXml" Target="../ink/ink157.xml"/><Relationship Id="rId48" Type="http://schemas.openxmlformats.org/officeDocument/2006/relationships/customXml" Target="../ink/ink177.xml"/><Relationship Id="rId69" Type="http://schemas.openxmlformats.org/officeDocument/2006/relationships/customXml" Target="../ink/ink196.xml"/><Relationship Id="rId113" Type="http://schemas.openxmlformats.org/officeDocument/2006/relationships/customXml" Target="../ink/ink240.xml"/><Relationship Id="rId134" Type="http://schemas.openxmlformats.org/officeDocument/2006/relationships/customXml" Target="../ink/ink259.xml"/><Relationship Id="rId80" Type="http://schemas.openxmlformats.org/officeDocument/2006/relationships/customXml" Target="../ink/ink207.xml"/><Relationship Id="rId155" Type="http://schemas.openxmlformats.org/officeDocument/2006/relationships/customXml" Target="../ink/ink278.xml"/><Relationship Id="rId176" Type="http://schemas.openxmlformats.org/officeDocument/2006/relationships/customXml" Target="../ink/ink298.xml"/><Relationship Id="rId17" Type="http://schemas.openxmlformats.org/officeDocument/2006/relationships/customXml" Target="../ink/ink147.xml"/><Relationship Id="rId38" Type="http://schemas.openxmlformats.org/officeDocument/2006/relationships/customXml" Target="../ink/ink168.xml"/><Relationship Id="rId59" Type="http://schemas.openxmlformats.org/officeDocument/2006/relationships/customXml" Target="../ink/ink186.xml"/><Relationship Id="rId103" Type="http://schemas.openxmlformats.org/officeDocument/2006/relationships/customXml" Target="../ink/ink230.xml"/><Relationship Id="rId124" Type="http://schemas.openxmlformats.org/officeDocument/2006/relationships/customXml" Target="../ink/ink249.xml"/><Relationship Id="rId70" Type="http://schemas.openxmlformats.org/officeDocument/2006/relationships/customXml" Target="../ink/ink197.xml"/><Relationship Id="rId91" Type="http://schemas.openxmlformats.org/officeDocument/2006/relationships/customXml" Target="../ink/ink218.xml"/><Relationship Id="rId145" Type="http://schemas.openxmlformats.org/officeDocument/2006/relationships/customXml" Target="../ink/ink269.xml"/><Relationship Id="rId166" Type="http://schemas.openxmlformats.org/officeDocument/2006/relationships/image" Target="../media/image4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image" Target="../media/image2.jpeg"/><Relationship Id="rId16"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6.jpeg"/><Relationship Id="rId11" Type="http://schemas.openxmlformats.org/officeDocument/2006/relationships/image" Target="../media/image11.png"/><Relationship Id="rId5" Type="http://schemas.openxmlformats.org/officeDocument/2006/relationships/image" Target="../media/image5.jpe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DAA17B-15EC-4241-BE50-B4B97FEFDE98}"/>
              </a:ext>
            </a:extLst>
          </p:cNvPr>
          <p:cNvSpPr txBox="1"/>
          <p:nvPr/>
        </p:nvSpPr>
        <p:spPr>
          <a:xfrm>
            <a:off x="1066801" y="831274"/>
            <a:ext cx="6756978" cy="1938992"/>
          </a:xfrm>
          <a:prstGeom prst="rect">
            <a:avLst/>
          </a:prstGeom>
          <a:noFill/>
        </p:spPr>
        <p:txBody>
          <a:bodyPr wrap="none" rtlCol="0">
            <a:spAutoFit/>
          </a:bodyPr>
          <a:lstStyle/>
          <a:p>
            <a:r>
              <a:rPr lang="en-US" sz="6000">
                <a:latin typeface="Linux Libertine" panose="02000503000000000000" pitchFamily="2" charset="0"/>
                <a:ea typeface="Linux Libertine" panose="02000503000000000000" pitchFamily="2" charset="0"/>
                <a:cs typeface="Linux Libertine" panose="02000503000000000000" pitchFamily="2" charset="0"/>
              </a:rPr>
              <a:t>Didn’t Humans Used</a:t>
            </a:r>
          </a:p>
          <a:p>
            <a:r>
              <a:rPr lang="en-US" sz="6000">
                <a:latin typeface="Linux Libertine" panose="02000503000000000000" pitchFamily="2" charset="0"/>
                <a:ea typeface="Linux Libertine" panose="02000503000000000000" pitchFamily="2" charset="0"/>
                <a:cs typeface="Linux Libertine" panose="02000503000000000000" pitchFamily="2" charset="0"/>
              </a:rPr>
              <a:t>To Do That?</a:t>
            </a:r>
          </a:p>
        </p:txBody>
      </p:sp>
      <p:sp>
        <p:nvSpPr>
          <p:cNvPr id="4" name="TextBox 3">
            <a:extLst>
              <a:ext uri="{FF2B5EF4-FFF2-40B4-BE49-F238E27FC236}">
                <a16:creationId xmlns:a16="http://schemas.microsoft.com/office/drawing/2014/main" id="{96BC3F06-FA8A-204D-AEE5-3C5BAFDF9318}"/>
              </a:ext>
            </a:extLst>
          </p:cNvPr>
          <p:cNvSpPr txBox="1"/>
          <p:nvPr/>
        </p:nvSpPr>
        <p:spPr>
          <a:xfrm>
            <a:off x="2854038" y="3280547"/>
            <a:ext cx="8213726" cy="1569660"/>
          </a:xfrm>
          <a:prstGeom prst="rect">
            <a:avLst/>
          </a:prstGeom>
          <a:noFill/>
        </p:spPr>
        <p:txBody>
          <a:bodyPr wrap="square" rtlCol="0">
            <a:spAutoFit/>
          </a:bodyPr>
          <a:lstStyle/>
          <a:p>
            <a:pPr algn="r"/>
            <a:r>
              <a:rPr lang="en-US" sz="4800">
                <a:latin typeface="Linux Libertine" panose="02000503000000000000" pitchFamily="2" charset="0"/>
                <a:ea typeface="Linux Libertine" panose="02000503000000000000" pitchFamily="2" charset="0"/>
                <a:cs typeface="Linux Libertine" panose="02000503000000000000" pitchFamily="2" charset="0"/>
              </a:rPr>
              <a:t>Collaborating and Creating </a:t>
            </a:r>
          </a:p>
          <a:p>
            <a:pPr algn="r"/>
            <a:r>
              <a:rPr lang="en-US" sz="4800">
                <a:latin typeface="Linux Libertine" panose="02000503000000000000" pitchFamily="2" charset="0"/>
                <a:ea typeface="Linux Libertine" panose="02000503000000000000" pitchFamily="2" charset="0"/>
                <a:cs typeface="Linux Libertine" panose="02000503000000000000" pitchFamily="2" charset="0"/>
              </a:rPr>
              <a:t>with Generative AI</a:t>
            </a:r>
          </a:p>
        </p:txBody>
      </p:sp>
      <p:sp>
        <p:nvSpPr>
          <p:cNvPr id="5" name="TextBox 4">
            <a:extLst>
              <a:ext uri="{FF2B5EF4-FFF2-40B4-BE49-F238E27FC236}">
                <a16:creationId xmlns:a16="http://schemas.microsoft.com/office/drawing/2014/main" id="{F21CE8E5-E518-F046-B759-0F2AAA93F281}"/>
              </a:ext>
            </a:extLst>
          </p:cNvPr>
          <p:cNvSpPr txBox="1"/>
          <p:nvPr/>
        </p:nvSpPr>
        <p:spPr>
          <a:xfrm>
            <a:off x="1066801" y="5441951"/>
            <a:ext cx="3642344" cy="584775"/>
          </a:xfrm>
          <a:prstGeom prst="rect">
            <a:avLst/>
          </a:prstGeom>
          <a:noFill/>
        </p:spPr>
        <p:txBody>
          <a:bodyPr wrap="none" rtlCol="0">
            <a:spAutoFit/>
          </a:bodyPr>
          <a:lstStyle/>
          <a:p>
            <a:r>
              <a:rPr lang="en-US" sz="3200">
                <a:latin typeface="Linux Libertine" panose="02000503000000000000" pitchFamily="2" charset="0"/>
                <a:ea typeface="Linux Libertine" panose="02000503000000000000" pitchFamily="2" charset="0"/>
                <a:cs typeface="Linux Libertine" panose="02000503000000000000" pitchFamily="2" charset="0"/>
              </a:rPr>
              <a:t>Madalene Spezialetti</a:t>
            </a:r>
          </a:p>
        </p:txBody>
      </p:sp>
    </p:spTree>
    <p:extLst>
      <p:ext uri="{BB962C8B-B14F-4D97-AF65-F5344CB8AC3E}">
        <p14:creationId xmlns:p14="http://schemas.microsoft.com/office/powerpoint/2010/main" val="39398655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56082"/>
        </a:solidFill>
        <a:effectLst/>
      </p:bgPr>
    </p:bg>
    <p:spTree>
      <p:nvGrpSpPr>
        <p:cNvPr id="1" name=""/>
        <p:cNvGrpSpPr/>
        <p:nvPr/>
      </p:nvGrpSpPr>
      <p:grpSpPr>
        <a:xfrm>
          <a:off x="0" y="0"/>
          <a:ext cx="0" cy="0"/>
          <a:chOff x="0" y="0"/>
          <a:chExt cx="0" cy="0"/>
        </a:xfrm>
      </p:grpSpPr>
      <p:pic>
        <p:nvPicPr>
          <p:cNvPr id="6" name="Picture 5" descr="A person in a suit holding a staff&#10;&#10;Description automatically generated">
            <a:extLst>
              <a:ext uri="{FF2B5EF4-FFF2-40B4-BE49-F238E27FC236}">
                <a16:creationId xmlns:a16="http://schemas.microsoft.com/office/drawing/2014/main" id="{F735624F-AD1A-D92D-9345-F8F80ACC0218}"/>
              </a:ext>
            </a:extLst>
          </p:cNvPr>
          <p:cNvPicPr>
            <a:picLocks noChangeAspect="1"/>
          </p:cNvPicPr>
          <p:nvPr/>
        </p:nvPicPr>
        <p:blipFill>
          <a:blip r:embed="rId2"/>
          <a:stretch>
            <a:fillRect/>
          </a:stretch>
        </p:blipFill>
        <p:spPr>
          <a:xfrm>
            <a:off x="594484" y="1396273"/>
            <a:ext cx="1736862" cy="1823484"/>
          </a:xfrm>
          <a:prstGeom prst="rect">
            <a:avLst/>
          </a:prstGeom>
          <a:ln w="76200">
            <a:solidFill>
              <a:srgbClr val="FFFF00"/>
            </a:solidFill>
          </a:ln>
        </p:spPr>
      </p:pic>
      <p:pic>
        <p:nvPicPr>
          <p:cNvPr id="7" name="Picture 6" descr="A person with a chameleon on her shoulder&#10;&#10;Description automatically generated">
            <a:extLst>
              <a:ext uri="{FF2B5EF4-FFF2-40B4-BE49-F238E27FC236}">
                <a16:creationId xmlns:a16="http://schemas.microsoft.com/office/drawing/2014/main" id="{56A4124C-1E3B-4788-000D-A3DDFC74D637}"/>
              </a:ext>
            </a:extLst>
          </p:cNvPr>
          <p:cNvPicPr>
            <a:picLocks noChangeAspect="1"/>
          </p:cNvPicPr>
          <p:nvPr/>
        </p:nvPicPr>
        <p:blipFill>
          <a:blip r:embed="rId3"/>
          <a:stretch>
            <a:fillRect/>
          </a:stretch>
        </p:blipFill>
        <p:spPr>
          <a:xfrm>
            <a:off x="1696424" y="4286322"/>
            <a:ext cx="1909739" cy="1875838"/>
          </a:xfrm>
          <a:prstGeom prst="rect">
            <a:avLst/>
          </a:prstGeom>
          <a:ln w="76200">
            <a:solidFill>
              <a:srgbClr val="FFFF00"/>
            </a:solidFill>
          </a:ln>
        </p:spPr>
      </p:pic>
      <p:pic>
        <p:nvPicPr>
          <p:cNvPr id="8" name="Picture 7" descr="A person holding a book&#10;&#10;Description automatically generated">
            <a:extLst>
              <a:ext uri="{FF2B5EF4-FFF2-40B4-BE49-F238E27FC236}">
                <a16:creationId xmlns:a16="http://schemas.microsoft.com/office/drawing/2014/main" id="{82ECE5CB-2C7A-E9C7-0158-D720A8E9292A}"/>
              </a:ext>
            </a:extLst>
          </p:cNvPr>
          <p:cNvPicPr>
            <a:picLocks noChangeAspect="1"/>
          </p:cNvPicPr>
          <p:nvPr/>
        </p:nvPicPr>
        <p:blipFill>
          <a:blip r:embed="rId4"/>
          <a:stretch>
            <a:fillRect/>
          </a:stretch>
        </p:blipFill>
        <p:spPr>
          <a:xfrm>
            <a:off x="2977949" y="1383835"/>
            <a:ext cx="1827936" cy="1868758"/>
          </a:xfrm>
          <a:prstGeom prst="rect">
            <a:avLst/>
          </a:prstGeom>
          <a:ln w="76200">
            <a:solidFill>
              <a:srgbClr val="FFFF00"/>
            </a:solidFill>
          </a:ln>
        </p:spPr>
      </p:pic>
      <p:sp>
        <p:nvSpPr>
          <p:cNvPr id="11" name="TextBox 10">
            <a:extLst>
              <a:ext uri="{FF2B5EF4-FFF2-40B4-BE49-F238E27FC236}">
                <a16:creationId xmlns:a16="http://schemas.microsoft.com/office/drawing/2014/main" id="{05FE14D6-E7D8-EB64-743B-4E3AC7381534}"/>
              </a:ext>
            </a:extLst>
          </p:cNvPr>
          <p:cNvSpPr txBox="1"/>
          <p:nvPr/>
        </p:nvSpPr>
        <p:spPr>
          <a:xfrm>
            <a:off x="2937048" y="3459358"/>
            <a:ext cx="1909738" cy="629981"/>
          </a:xfrm>
          <a:prstGeom prst="rect">
            <a:avLst/>
          </a:prstGeom>
          <a:noFill/>
        </p:spPr>
        <p:txBody>
          <a:bodyPr rot="0" spcFirstLastPara="0" vertOverflow="overflow" horzOverflow="overflow" vert="horz" wrap="square" lIns="14288" tIns="7144" rIns="14288" bIns="7144" numCol="1" spcCol="0" rtlCol="0" fromWordArt="0" anchor="t" anchorCtr="0" forceAA="0" compatLnSpc="1">
            <a:prstTxWarp prst="textNoShape">
              <a:avLst/>
            </a:prstTxWarp>
            <a:spAutoFit/>
          </a:bodyPr>
          <a:lstStyle/>
          <a:p>
            <a:pPr algn="ctr"/>
            <a:r>
              <a:rPr lang="en-US" sz="2000" b="1" dirty="0">
                <a:solidFill>
                  <a:srgbClr val="FFFF00"/>
                </a:solidFill>
                <a:latin typeface="Garamond"/>
              </a:rPr>
              <a:t>The Playwright</a:t>
            </a:r>
          </a:p>
          <a:p>
            <a:pPr algn="ctr"/>
            <a:r>
              <a:rPr lang="en-US" sz="2000" b="1" dirty="0">
                <a:solidFill>
                  <a:srgbClr val="FFFF00"/>
                </a:solidFill>
                <a:latin typeface="Garamond"/>
              </a:rPr>
              <a:t>(The Coach)</a:t>
            </a:r>
          </a:p>
        </p:txBody>
      </p:sp>
      <p:sp>
        <p:nvSpPr>
          <p:cNvPr id="12" name="TextBox 11">
            <a:extLst>
              <a:ext uri="{FF2B5EF4-FFF2-40B4-BE49-F238E27FC236}">
                <a16:creationId xmlns:a16="http://schemas.microsoft.com/office/drawing/2014/main" id="{BA679E76-E547-E8A6-8860-6918BD6FA1DC}"/>
              </a:ext>
            </a:extLst>
          </p:cNvPr>
          <p:cNvSpPr txBox="1"/>
          <p:nvPr/>
        </p:nvSpPr>
        <p:spPr>
          <a:xfrm>
            <a:off x="1619486" y="6346761"/>
            <a:ext cx="2063613" cy="322204"/>
          </a:xfrm>
          <a:prstGeom prst="rect">
            <a:avLst/>
          </a:prstGeom>
          <a:noFill/>
        </p:spPr>
        <p:txBody>
          <a:bodyPr rot="0" spcFirstLastPara="0" vertOverflow="overflow" horzOverflow="overflow" vert="horz" wrap="square" lIns="14288" tIns="7144" rIns="14288" bIns="7144" numCol="1" spcCol="0" rtlCol="0" fromWordArt="0" anchor="t" anchorCtr="0" forceAA="0" compatLnSpc="1">
            <a:prstTxWarp prst="textNoShape">
              <a:avLst/>
            </a:prstTxWarp>
            <a:spAutoFit/>
          </a:bodyPr>
          <a:lstStyle/>
          <a:p>
            <a:pPr algn="ctr"/>
            <a:r>
              <a:rPr lang="en-US" sz="2000" b="1" dirty="0">
                <a:solidFill>
                  <a:srgbClr val="FFFF00"/>
                </a:solidFill>
                <a:latin typeface="Garamond"/>
              </a:rPr>
              <a:t>The Chameleon</a:t>
            </a:r>
          </a:p>
        </p:txBody>
      </p:sp>
      <p:sp>
        <p:nvSpPr>
          <p:cNvPr id="13" name="TextBox 12">
            <a:extLst>
              <a:ext uri="{FF2B5EF4-FFF2-40B4-BE49-F238E27FC236}">
                <a16:creationId xmlns:a16="http://schemas.microsoft.com/office/drawing/2014/main" id="{8AA80AE4-3927-7438-9CEE-512CBA7477AC}"/>
              </a:ext>
            </a:extLst>
          </p:cNvPr>
          <p:cNvSpPr txBox="1"/>
          <p:nvPr/>
        </p:nvSpPr>
        <p:spPr>
          <a:xfrm>
            <a:off x="1085366" y="312081"/>
            <a:ext cx="3288614" cy="383759"/>
          </a:xfrm>
          <a:prstGeom prst="rect">
            <a:avLst/>
          </a:prstGeom>
          <a:noFill/>
        </p:spPr>
        <p:txBody>
          <a:bodyPr rot="0" spcFirstLastPara="0" vertOverflow="overflow" horzOverflow="overflow" vert="horz" wrap="square" lIns="14288" tIns="7144" rIns="14288" bIns="7144" numCol="1" spcCol="0" rtlCol="0" fromWordArt="0" anchor="t" anchorCtr="0" forceAA="0" compatLnSpc="1">
            <a:prstTxWarp prst="textNoShape">
              <a:avLst/>
            </a:prstTxWarp>
            <a:spAutoFit/>
          </a:bodyPr>
          <a:lstStyle/>
          <a:p>
            <a:pPr algn="ctr"/>
            <a:r>
              <a:rPr lang="en-US" sz="2400" b="1" dirty="0">
                <a:solidFill>
                  <a:schemeClr val="bg1"/>
                </a:solidFill>
                <a:latin typeface="Garamond"/>
              </a:rPr>
              <a:t>The Midnight Vanguard</a:t>
            </a:r>
          </a:p>
        </p:txBody>
      </p:sp>
      <p:sp>
        <p:nvSpPr>
          <p:cNvPr id="16" name="TextBox 15">
            <a:extLst>
              <a:ext uri="{FF2B5EF4-FFF2-40B4-BE49-F238E27FC236}">
                <a16:creationId xmlns:a16="http://schemas.microsoft.com/office/drawing/2014/main" id="{080A7982-6816-658A-DD9B-2583BBB94795}"/>
              </a:ext>
            </a:extLst>
          </p:cNvPr>
          <p:cNvSpPr txBox="1"/>
          <p:nvPr/>
        </p:nvSpPr>
        <p:spPr>
          <a:xfrm>
            <a:off x="971449" y="752365"/>
            <a:ext cx="3496504" cy="260649"/>
          </a:xfrm>
          <a:prstGeom prst="rect">
            <a:avLst/>
          </a:prstGeom>
          <a:noFill/>
        </p:spPr>
        <p:txBody>
          <a:bodyPr rot="0" spcFirstLastPara="0" vertOverflow="overflow" horzOverflow="overflow" vert="horz" wrap="square" lIns="14288" tIns="7144" rIns="14288" bIns="7144" numCol="1" spcCol="0" rtlCol="0" fromWordArt="0" anchor="t" anchorCtr="0" forceAA="0" compatLnSpc="1">
            <a:prstTxWarp prst="textNoShape">
              <a:avLst/>
            </a:prstTxWarp>
            <a:spAutoFit/>
          </a:bodyPr>
          <a:lstStyle/>
          <a:p>
            <a:pPr algn="ctr"/>
            <a:r>
              <a:rPr lang="en-US" sz="1600" b="1" dirty="0">
                <a:solidFill>
                  <a:srgbClr val="FFFF00"/>
                </a:solidFill>
                <a:latin typeface="Garamond"/>
              </a:rPr>
              <a:t>"In the darkest hour, we hold the line"</a:t>
            </a:r>
          </a:p>
        </p:txBody>
      </p:sp>
      <p:sp>
        <p:nvSpPr>
          <p:cNvPr id="26" name="TextBox 25">
            <a:extLst>
              <a:ext uri="{FF2B5EF4-FFF2-40B4-BE49-F238E27FC236}">
                <a16:creationId xmlns:a16="http://schemas.microsoft.com/office/drawing/2014/main" id="{04A51477-0858-E943-9E06-55AD5D386DD2}"/>
              </a:ext>
            </a:extLst>
          </p:cNvPr>
          <p:cNvSpPr txBox="1"/>
          <p:nvPr/>
        </p:nvSpPr>
        <p:spPr>
          <a:xfrm>
            <a:off x="620781" y="3422075"/>
            <a:ext cx="1623011" cy="322204"/>
          </a:xfrm>
          <a:prstGeom prst="rect">
            <a:avLst/>
          </a:prstGeom>
          <a:noFill/>
        </p:spPr>
        <p:txBody>
          <a:bodyPr rot="0" spcFirstLastPara="0" vertOverflow="overflow" horzOverflow="overflow" vert="horz" wrap="square" lIns="14288" tIns="7144" rIns="14288" bIns="7144" numCol="1" spcCol="0" rtlCol="0" fromWordArt="0" anchor="t" anchorCtr="0" forceAA="0" compatLnSpc="1">
            <a:prstTxWarp prst="textNoShape">
              <a:avLst/>
            </a:prstTxWarp>
            <a:spAutoFit/>
          </a:bodyPr>
          <a:lstStyle/>
          <a:p>
            <a:pPr algn="ctr"/>
            <a:r>
              <a:rPr lang="en-US" sz="2000" b="1" dirty="0">
                <a:solidFill>
                  <a:srgbClr val="FFFF00"/>
                </a:solidFill>
                <a:latin typeface="Garamond"/>
              </a:rPr>
              <a:t>The Financier</a:t>
            </a:r>
          </a:p>
        </p:txBody>
      </p:sp>
      <p:pic>
        <p:nvPicPr>
          <p:cNvPr id="28" name="Picture 27" descr="A logo with different symbols&#10;&#10;Description automatically generated with medium confidence">
            <a:extLst>
              <a:ext uri="{FF2B5EF4-FFF2-40B4-BE49-F238E27FC236}">
                <a16:creationId xmlns:a16="http://schemas.microsoft.com/office/drawing/2014/main" id="{47F7F918-E1C4-9044-90EA-5F45287900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9264" y="477472"/>
            <a:ext cx="423034" cy="418334"/>
          </a:xfrm>
          <a:prstGeom prst="rect">
            <a:avLst/>
          </a:prstGeom>
        </p:spPr>
      </p:pic>
      <p:pic>
        <p:nvPicPr>
          <p:cNvPr id="29" name="Picture 28" descr="A logo with different symbols&#10;&#10;Description automatically generated with medium confidence">
            <a:extLst>
              <a:ext uri="{FF2B5EF4-FFF2-40B4-BE49-F238E27FC236}">
                <a16:creationId xmlns:a16="http://schemas.microsoft.com/office/drawing/2014/main" id="{4E4F72EF-694F-E941-82FE-6E317EABC6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13131" y="477472"/>
            <a:ext cx="423034" cy="418334"/>
          </a:xfrm>
          <a:prstGeom prst="rect">
            <a:avLst/>
          </a:prstGeom>
        </p:spPr>
      </p:pic>
      <p:sp>
        <p:nvSpPr>
          <p:cNvPr id="19" name="Rectangle 18">
            <a:extLst>
              <a:ext uri="{FF2B5EF4-FFF2-40B4-BE49-F238E27FC236}">
                <a16:creationId xmlns:a16="http://schemas.microsoft.com/office/drawing/2014/main" id="{181E9F7A-B243-E958-C1EC-D9613B3DD346}"/>
              </a:ext>
            </a:extLst>
          </p:cNvPr>
          <p:cNvSpPr/>
          <p:nvPr/>
        </p:nvSpPr>
        <p:spPr>
          <a:xfrm>
            <a:off x="5278762" y="686639"/>
            <a:ext cx="6415912" cy="5567021"/>
          </a:xfrm>
          <a:prstGeom prst="rect">
            <a:avLst/>
          </a:prstGeom>
          <a:solidFill>
            <a:schemeClr val="bg1"/>
          </a:solidFill>
          <a:ln>
            <a:solidFill>
              <a:srgbClr val="4472C4"/>
            </a:solidFill>
          </a:ln>
          <a:effectLst>
            <a:outerShdw blurRad="63500" dist="38100" dir="2700000">
              <a:srgbClr val="00000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00" dirty="0"/>
          </a:p>
        </p:txBody>
      </p:sp>
      <p:sp>
        <p:nvSpPr>
          <p:cNvPr id="14" name="TextBox 13">
            <a:extLst>
              <a:ext uri="{FF2B5EF4-FFF2-40B4-BE49-F238E27FC236}">
                <a16:creationId xmlns:a16="http://schemas.microsoft.com/office/drawing/2014/main" id="{EB90809C-CB72-D52C-24A3-E4ABE731B43F}"/>
              </a:ext>
            </a:extLst>
          </p:cNvPr>
          <p:cNvSpPr txBox="1"/>
          <p:nvPr/>
        </p:nvSpPr>
        <p:spPr>
          <a:xfrm>
            <a:off x="5477813" y="1370702"/>
            <a:ext cx="2794684" cy="445315"/>
          </a:xfrm>
          <a:prstGeom prst="rect">
            <a:avLst/>
          </a:prstGeom>
          <a:noFill/>
        </p:spPr>
        <p:txBody>
          <a:bodyPr rot="0" spcFirstLastPara="0" vertOverflow="overflow" horzOverflow="overflow" vert="horz" wrap="square" lIns="14288" tIns="7144" rIns="14288" bIns="7144" numCol="1" spcCol="0" rtlCol="0" fromWordArt="0" anchor="t" anchorCtr="0" forceAA="0" compatLnSpc="1">
            <a:prstTxWarp prst="textNoShape">
              <a:avLst/>
            </a:prstTxWarp>
            <a:spAutoFit/>
          </a:bodyPr>
          <a:lstStyle/>
          <a:p>
            <a:r>
              <a:rPr lang="en-US" sz="700" b="1" dirty="0">
                <a:ea typeface="+mn-lt"/>
                <a:cs typeface="+mn-lt"/>
              </a:rPr>
              <a:t>Panel 1:</a:t>
            </a:r>
            <a:r>
              <a:rPr lang="en-US" sz="700" dirty="0">
                <a:ea typeface="+mn-lt"/>
                <a:cs typeface="+mn-lt"/>
              </a:rPr>
              <a:t> Setting: The gates of Dracula's castle. Thunder rumbles in the distance. Chameleon: "This ends tonight. No more mistakes." Playwright: "Just stick to the play. I’ve scripted a masterpiece." Financier: [smirking] "Your ‘masterpiece’ better work, or we’re toast."</a:t>
            </a:r>
            <a:endParaRPr lang="en-US" sz="700" dirty="0"/>
          </a:p>
        </p:txBody>
      </p:sp>
      <p:sp>
        <p:nvSpPr>
          <p:cNvPr id="15" name="TextBox 14">
            <a:extLst>
              <a:ext uri="{FF2B5EF4-FFF2-40B4-BE49-F238E27FC236}">
                <a16:creationId xmlns:a16="http://schemas.microsoft.com/office/drawing/2014/main" id="{0226027F-F5C1-6B8C-B3C4-ACE84D897536}"/>
              </a:ext>
            </a:extLst>
          </p:cNvPr>
          <p:cNvSpPr txBox="1"/>
          <p:nvPr/>
        </p:nvSpPr>
        <p:spPr>
          <a:xfrm>
            <a:off x="5477813" y="2134562"/>
            <a:ext cx="2841569" cy="445315"/>
          </a:xfrm>
          <a:prstGeom prst="rect">
            <a:avLst/>
          </a:prstGeom>
          <a:noFill/>
        </p:spPr>
        <p:txBody>
          <a:bodyPr rot="0" spcFirstLastPara="0" vertOverflow="overflow" horzOverflow="overflow" vert="horz" wrap="square" lIns="14288" tIns="7144" rIns="14288" bIns="7144" numCol="1" spcCol="0" rtlCol="0" fromWordArt="0" anchor="t" anchorCtr="0" forceAA="0" compatLnSpc="1">
            <a:prstTxWarp prst="textNoShape">
              <a:avLst/>
            </a:prstTxWarp>
            <a:spAutoFit/>
          </a:bodyPr>
          <a:lstStyle/>
          <a:p>
            <a:r>
              <a:rPr lang="en-US" sz="700" b="1" dirty="0">
                <a:ea typeface="+mn-lt"/>
                <a:cs typeface="+mn-lt"/>
              </a:rPr>
              <a:t>Panel 2: I</a:t>
            </a:r>
            <a:r>
              <a:rPr lang="en-US" sz="700" dirty="0">
                <a:ea typeface="+mn-lt"/>
                <a:cs typeface="+mn-lt"/>
              </a:rPr>
              <a:t>nside the castle, flickering torches cast long shadows. Chameleon: [whispering] "He’s close. I’ll scout ahead." She melts into the shadows, her colors fading. Playwright:  "She’s brilliant. Wish someone was half as subtle." Financier: "Subtle doesn’t pay the bills, Playwright"</a:t>
            </a:r>
            <a:endParaRPr lang="en-US" sz="700" dirty="0"/>
          </a:p>
        </p:txBody>
      </p:sp>
      <p:sp>
        <p:nvSpPr>
          <p:cNvPr id="20" name="TextBox 19">
            <a:extLst>
              <a:ext uri="{FF2B5EF4-FFF2-40B4-BE49-F238E27FC236}">
                <a16:creationId xmlns:a16="http://schemas.microsoft.com/office/drawing/2014/main" id="{DB386B79-59B5-7220-237E-E9DBACD10E0D}"/>
              </a:ext>
            </a:extLst>
          </p:cNvPr>
          <p:cNvSpPr txBox="1"/>
          <p:nvPr/>
        </p:nvSpPr>
        <p:spPr>
          <a:xfrm>
            <a:off x="8596854" y="2193365"/>
            <a:ext cx="2618626" cy="445315"/>
          </a:xfrm>
          <a:prstGeom prst="rect">
            <a:avLst/>
          </a:prstGeom>
          <a:noFill/>
        </p:spPr>
        <p:txBody>
          <a:bodyPr rot="0" spcFirstLastPara="0" vertOverflow="overflow" horzOverflow="overflow" vert="horz" wrap="square" lIns="14288" tIns="7144" rIns="14288" bIns="7144" numCol="1" spcCol="0" rtlCol="0" fromWordArt="0" anchor="t" anchorCtr="0" forceAA="0" compatLnSpc="1">
            <a:prstTxWarp prst="textNoShape">
              <a:avLst/>
            </a:prstTxWarp>
            <a:spAutoFit/>
          </a:bodyPr>
          <a:lstStyle/>
          <a:p>
            <a:r>
              <a:rPr lang="en-US" sz="700" b="1" dirty="0">
                <a:ea typeface="+mn-lt"/>
                <a:cs typeface="+mn-lt"/>
              </a:rPr>
              <a:t>Panel 8:</a:t>
            </a:r>
            <a:r>
              <a:rPr lang="en-US" sz="700" dirty="0">
                <a:ea typeface="+mn-lt"/>
                <a:cs typeface="+mn-lt"/>
              </a:rPr>
              <a:t> Dracula shatters the knight and turns on the Financier. Financier:  [throwing cursed coins] "Try this on for size!" The coins pin Dracula’s arms, glowing with eerie power. Dracula: [snarling] "Mortal tricks! Do you think wealth holds power over me?"</a:t>
            </a:r>
            <a:endParaRPr lang="en-US" sz="700" dirty="0"/>
          </a:p>
        </p:txBody>
      </p:sp>
      <p:sp>
        <p:nvSpPr>
          <p:cNvPr id="21" name="TextBox 20">
            <a:extLst>
              <a:ext uri="{FF2B5EF4-FFF2-40B4-BE49-F238E27FC236}">
                <a16:creationId xmlns:a16="http://schemas.microsoft.com/office/drawing/2014/main" id="{3930BB0C-0887-12FB-A74E-46966E80994E}"/>
              </a:ext>
            </a:extLst>
          </p:cNvPr>
          <p:cNvSpPr txBox="1"/>
          <p:nvPr/>
        </p:nvSpPr>
        <p:spPr>
          <a:xfrm>
            <a:off x="5477813" y="4791478"/>
            <a:ext cx="2868360" cy="445315"/>
          </a:xfrm>
          <a:prstGeom prst="rect">
            <a:avLst/>
          </a:prstGeom>
          <a:noFill/>
        </p:spPr>
        <p:txBody>
          <a:bodyPr rot="0" spcFirstLastPara="0" vertOverflow="overflow" horzOverflow="overflow" vert="horz" wrap="square" lIns="14288" tIns="7144" rIns="14288" bIns="7144" numCol="1" spcCol="0" rtlCol="0" fromWordArt="0" anchor="t" anchorCtr="0" forceAA="0" compatLnSpc="1">
            <a:prstTxWarp prst="textNoShape">
              <a:avLst/>
            </a:prstTxWarp>
            <a:spAutoFit/>
          </a:bodyPr>
          <a:lstStyle/>
          <a:p>
            <a:r>
              <a:rPr lang="en-US" sz="700" b="1" dirty="0">
                <a:ea typeface="+mn-lt"/>
                <a:cs typeface="+mn-lt"/>
              </a:rPr>
              <a:t>Panel 5: </a:t>
            </a:r>
            <a:r>
              <a:rPr lang="en-US" sz="700" dirty="0">
                <a:ea typeface="+mn-lt"/>
                <a:cs typeface="+mn-lt"/>
              </a:rPr>
              <a:t>Scene: New York City, a dimly lit theater. Chameleon: "This is his next move. The corruption—it’s in the air." Playwright:  "A theater. Perfect. I’ll write his final act here." Financier: "Save the drama, playwright. Focus on the plan."</a:t>
            </a:r>
          </a:p>
        </p:txBody>
      </p:sp>
      <p:sp>
        <p:nvSpPr>
          <p:cNvPr id="22" name="TextBox 21">
            <a:extLst>
              <a:ext uri="{FF2B5EF4-FFF2-40B4-BE49-F238E27FC236}">
                <a16:creationId xmlns:a16="http://schemas.microsoft.com/office/drawing/2014/main" id="{68AD626F-4E3E-3C7B-0360-056CBE570D79}"/>
              </a:ext>
            </a:extLst>
          </p:cNvPr>
          <p:cNvSpPr txBox="1"/>
          <p:nvPr/>
        </p:nvSpPr>
        <p:spPr>
          <a:xfrm>
            <a:off x="5477813" y="2974555"/>
            <a:ext cx="2828174" cy="445315"/>
          </a:xfrm>
          <a:prstGeom prst="rect">
            <a:avLst/>
          </a:prstGeom>
          <a:noFill/>
        </p:spPr>
        <p:txBody>
          <a:bodyPr rot="0" spcFirstLastPara="0" vertOverflow="overflow" horzOverflow="overflow" vert="horz" wrap="square" lIns="14288" tIns="7144" rIns="14288" bIns="7144" numCol="1" spcCol="0" rtlCol="0" fromWordArt="0" anchor="t" anchorCtr="0" forceAA="0" compatLnSpc="1">
            <a:prstTxWarp prst="textNoShape">
              <a:avLst/>
            </a:prstTxWarp>
            <a:spAutoFit/>
          </a:bodyPr>
          <a:lstStyle/>
          <a:p>
            <a:r>
              <a:rPr lang="en-US" sz="700" b="1" dirty="0">
                <a:ea typeface="+mn-lt"/>
                <a:cs typeface="+mn-lt"/>
              </a:rPr>
              <a:t>Panel 3: </a:t>
            </a:r>
            <a:r>
              <a:rPr lang="en-US" sz="700" dirty="0">
                <a:ea typeface="+mn-lt"/>
                <a:cs typeface="+mn-lt"/>
              </a:rPr>
              <a:t>Scene shifts to Dracula’s throne room. Empty, but dripping with menace. Chameleon: [reappearing] "He’s already gone. He knows we’re hunting him."  Playwright:  "Good. Let him run. The best villains always do before the curtain drops."  Financier:[grumbling] "Always a monologue."</a:t>
            </a:r>
          </a:p>
        </p:txBody>
      </p:sp>
      <p:sp>
        <p:nvSpPr>
          <p:cNvPr id="23" name="TextBox 22">
            <a:extLst>
              <a:ext uri="{FF2B5EF4-FFF2-40B4-BE49-F238E27FC236}">
                <a16:creationId xmlns:a16="http://schemas.microsoft.com/office/drawing/2014/main" id="{5470A070-A84A-4D5B-E54A-3F1A15FED604}"/>
              </a:ext>
            </a:extLst>
          </p:cNvPr>
          <p:cNvSpPr txBox="1"/>
          <p:nvPr/>
        </p:nvSpPr>
        <p:spPr>
          <a:xfrm>
            <a:off x="5477813" y="5544751"/>
            <a:ext cx="2908548" cy="445315"/>
          </a:xfrm>
          <a:prstGeom prst="rect">
            <a:avLst/>
          </a:prstGeom>
          <a:noFill/>
        </p:spPr>
        <p:txBody>
          <a:bodyPr rot="0" spcFirstLastPara="0" vertOverflow="overflow" horzOverflow="overflow" vert="horz" wrap="square" lIns="14288" tIns="7144" rIns="14288" bIns="7144" numCol="1" spcCol="0" rtlCol="0" fromWordArt="0" anchor="t" anchorCtr="0" forceAA="0" compatLnSpc="1">
            <a:prstTxWarp prst="textNoShape">
              <a:avLst/>
            </a:prstTxWarp>
            <a:spAutoFit/>
          </a:bodyPr>
          <a:lstStyle/>
          <a:p>
            <a:r>
              <a:rPr lang="en-US" sz="700" b="1" dirty="0">
                <a:ea typeface="+mn-lt"/>
                <a:cs typeface="+mn-lt"/>
              </a:rPr>
              <a:t>Panel 6:</a:t>
            </a:r>
            <a:r>
              <a:rPr lang="en-US" sz="700" dirty="0">
                <a:ea typeface="+mn-lt"/>
                <a:cs typeface="+mn-lt"/>
              </a:rPr>
              <a:t> Dracula appears on the stage, his crimson cloak sweeping like fire. Dracula: "Ah, my audience has arrived. So brave. So fragile." Playwright: "And you, so predictable. You’re already in my script, Count." Dracula: "Then let us see whose story will end tonight."</a:t>
            </a:r>
          </a:p>
        </p:txBody>
      </p:sp>
      <p:sp>
        <p:nvSpPr>
          <p:cNvPr id="24" name="TextBox 23">
            <a:extLst>
              <a:ext uri="{FF2B5EF4-FFF2-40B4-BE49-F238E27FC236}">
                <a16:creationId xmlns:a16="http://schemas.microsoft.com/office/drawing/2014/main" id="{45640003-34B0-BDA8-A119-07FBD0763F78}"/>
              </a:ext>
            </a:extLst>
          </p:cNvPr>
          <p:cNvSpPr txBox="1"/>
          <p:nvPr/>
        </p:nvSpPr>
        <p:spPr>
          <a:xfrm>
            <a:off x="5477813" y="3848957"/>
            <a:ext cx="2787986" cy="553037"/>
          </a:xfrm>
          <a:prstGeom prst="rect">
            <a:avLst/>
          </a:prstGeom>
          <a:noFill/>
        </p:spPr>
        <p:txBody>
          <a:bodyPr rot="0" spcFirstLastPara="0" vertOverflow="overflow" horzOverflow="overflow" vert="horz" wrap="square" lIns="14288" tIns="7144" rIns="14288" bIns="7144" numCol="1" spcCol="0" rtlCol="0" fromWordArt="0" anchor="t" anchorCtr="0" forceAA="0" compatLnSpc="1">
            <a:prstTxWarp prst="textNoShape">
              <a:avLst/>
            </a:prstTxWarp>
            <a:spAutoFit/>
          </a:bodyPr>
          <a:lstStyle/>
          <a:p>
            <a:r>
              <a:rPr lang="en-US" sz="700" b="1" dirty="0">
                <a:ea typeface="+mn-lt"/>
                <a:cs typeface="+mn-lt"/>
              </a:rPr>
              <a:t>Panel 4: </a:t>
            </a:r>
            <a:r>
              <a:rPr lang="en-US" sz="700" dirty="0">
                <a:ea typeface="+mn-lt"/>
                <a:cs typeface="+mn-lt"/>
              </a:rPr>
              <a:t>Montage of the trio chasing Dracula across Europe. Shadows of Gothic cities flash by. Playwright: "We followed him through London, Prague, Vienna... always just behind." Chameleon:  "He’s leading us somewhere. Setting the stage." Financier: "And burning through my treasury in the process."</a:t>
            </a:r>
            <a:endParaRPr lang="en-US" sz="700" dirty="0"/>
          </a:p>
        </p:txBody>
      </p:sp>
      <p:sp>
        <p:nvSpPr>
          <p:cNvPr id="25" name="TextBox 24">
            <a:extLst>
              <a:ext uri="{FF2B5EF4-FFF2-40B4-BE49-F238E27FC236}">
                <a16:creationId xmlns:a16="http://schemas.microsoft.com/office/drawing/2014/main" id="{1F032960-0710-7EC2-3236-44281203BB44}"/>
              </a:ext>
            </a:extLst>
          </p:cNvPr>
          <p:cNvSpPr txBox="1"/>
          <p:nvPr/>
        </p:nvSpPr>
        <p:spPr>
          <a:xfrm>
            <a:off x="8589528" y="1383756"/>
            <a:ext cx="2618626" cy="553037"/>
          </a:xfrm>
          <a:prstGeom prst="rect">
            <a:avLst/>
          </a:prstGeom>
          <a:noFill/>
        </p:spPr>
        <p:txBody>
          <a:bodyPr rot="0" spcFirstLastPara="0" vertOverflow="overflow" horzOverflow="overflow" vert="horz" wrap="square" lIns="14288" tIns="7144" rIns="14288" bIns="7144" numCol="1" spcCol="0" rtlCol="0" fromWordArt="0" anchor="t" anchorCtr="0" forceAA="0" compatLnSpc="1">
            <a:prstTxWarp prst="textNoShape">
              <a:avLst/>
            </a:prstTxWarp>
            <a:spAutoFit/>
          </a:bodyPr>
          <a:lstStyle/>
          <a:p>
            <a:r>
              <a:rPr lang="en-US" sz="700" b="1" dirty="0">
                <a:ea typeface="+mn-lt"/>
                <a:cs typeface="+mn-lt"/>
              </a:rPr>
              <a:t>Panel 7:</a:t>
            </a:r>
            <a:r>
              <a:rPr lang="en-US" sz="700" dirty="0">
                <a:ea typeface="+mn-lt"/>
                <a:cs typeface="+mn-lt"/>
              </a:rPr>
              <a:t> Battle erupts. Dracula moves like a shadow. </a:t>
            </a:r>
          </a:p>
          <a:p>
            <a:r>
              <a:rPr lang="en-US" sz="700" dirty="0">
                <a:ea typeface="+mn-lt"/>
                <a:cs typeface="+mn-lt"/>
              </a:rPr>
              <a:t>Chameleon: [dodging claws] "Keep him off balance!" </a:t>
            </a:r>
          </a:p>
          <a:p>
            <a:r>
              <a:rPr lang="en-US" sz="700" dirty="0">
                <a:ea typeface="+mn-lt"/>
                <a:cs typeface="+mn-lt"/>
              </a:rPr>
              <a:t>Playwright:  [flipping through his glowing playbook] "Time for some theatrics."   A phantom knight emerges from the pages, slashing at Dracula.</a:t>
            </a:r>
            <a:endParaRPr lang="en-US" sz="700" dirty="0"/>
          </a:p>
        </p:txBody>
      </p:sp>
      <p:sp>
        <p:nvSpPr>
          <p:cNvPr id="2" name="TextBox 1">
            <a:extLst>
              <a:ext uri="{FF2B5EF4-FFF2-40B4-BE49-F238E27FC236}">
                <a16:creationId xmlns:a16="http://schemas.microsoft.com/office/drawing/2014/main" id="{4B37AF46-CEA2-DA0C-7EFF-50BC7C1EACB5}"/>
              </a:ext>
            </a:extLst>
          </p:cNvPr>
          <p:cNvSpPr txBox="1"/>
          <p:nvPr/>
        </p:nvSpPr>
        <p:spPr>
          <a:xfrm>
            <a:off x="8596854" y="2840621"/>
            <a:ext cx="2618626" cy="553037"/>
          </a:xfrm>
          <a:prstGeom prst="rect">
            <a:avLst/>
          </a:prstGeom>
          <a:noFill/>
        </p:spPr>
        <p:txBody>
          <a:bodyPr rot="0" spcFirstLastPara="0" vertOverflow="overflow" horzOverflow="overflow" vert="horz" wrap="square" lIns="14288" tIns="7144" rIns="14288" bIns="7144" numCol="1" spcCol="0" rtlCol="0" fromWordArt="0" anchor="t" anchorCtr="0" forceAA="0" compatLnSpc="1">
            <a:prstTxWarp prst="textNoShape">
              <a:avLst/>
            </a:prstTxWarp>
            <a:spAutoFit/>
          </a:bodyPr>
          <a:lstStyle/>
          <a:p>
            <a:r>
              <a:rPr lang="en-US" sz="700" b="1" dirty="0">
                <a:ea typeface="+mn-lt"/>
                <a:cs typeface="+mn-lt"/>
              </a:rPr>
              <a:t>Panel 9:</a:t>
            </a:r>
            <a:r>
              <a:rPr lang="en-US" sz="700" dirty="0">
                <a:ea typeface="+mn-lt"/>
                <a:cs typeface="+mn-lt"/>
              </a:rPr>
              <a:t> The trio regroup in Trinity College’s chapel, the Gothic spires glowing under the moonlight. Chameleon: "The chapel will weaken him. The stained glass—it’s our last chance." Playwright: "I’ve crafted his ending. All it needs is your color." Financier: "And my wallet, no doubt."</a:t>
            </a:r>
            <a:endParaRPr lang="en-US" sz="700" dirty="0"/>
          </a:p>
        </p:txBody>
      </p:sp>
      <p:sp>
        <p:nvSpPr>
          <p:cNvPr id="3" name="TextBox 2">
            <a:extLst>
              <a:ext uri="{FF2B5EF4-FFF2-40B4-BE49-F238E27FC236}">
                <a16:creationId xmlns:a16="http://schemas.microsoft.com/office/drawing/2014/main" id="{50EF416B-EA56-02DB-48FF-5D4A8CD32F14}"/>
              </a:ext>
            </a:extLst>
          </p:cNvPr>
          <p:cNvSpPr txBox="1"/>
          <p:nvPr/>
        </p:nvSpPr>
        <p:spPr>
          <a:xfrm>
            <a:off x="8596854" y="3640909"/>
            <a:ext cx="2618626" cy="445315"/>
          </a:xfrm>
          <a:prstGeom prst="rect">
            <a:avLst/>
          </a:prstGeom>
          <a:noFill/>
        </p:spPr>
        <p:txBody>
          <a:bodyPr rot="0" spcFirstLastPara="0" vertOverflow="overflow" horzOverflow="overflow" vert="horz" wrap="square" lIns="14288" tIns="7144" rIns="14288" bIns="7144" numCol="1" spcCol="0" rtlCol="0" fromWordArt="0" anchor="t" anchorCtr="0" forceAA="0" compatLnSpc="1">
            <a:prstTxWarp prst="textNoShape">
              <a:avLst/>
            </a:prstTxWarp>
            <a:spAutoFit/>
          </a:bodyPr>
          <a:lstStyle/>
          <a:p>
            <a:r>
              <a:rPr lang="en-US" sz="700" b="1" dirty="0">
                <a:ea typeface="+mn-lt"/>
                <a:cs typeface="+mn-lt"/>
              </a:rPr>
              <a:t>Panel 10:</a:t>
            </a:r>
            <a:r>
              <a:rPr lang="en-US" sz="700" dirty="0">
                <a:ea typeface="+mn-lt"/>
                <a:cs typeface="+mn-lt"/>
              </a:rPr>
              <a:t> Dracula bursts into the chapel as the trio prepare. Dracula: "Fools! This is no sanctuary. This is my domain now!" Chameleon: [swirling colors around him] "You’re wrong, Count. This is your grave." Playwright: [opening his playbook] "Time for the final act.</a:t>
            </a:r>
            <a:endParaRPr lang="en-US" sz="700" dirty="0"/>
          </a:p>
        </p:txBody>
      </p:sp>
      <p:sp>
        <p:nvSpPr>
          <p:cNvPr id="4" name="TextBox 3">
            <a:extLst>
              <a:ext uri="{FF2B5EF4-FFF2-40B4-BE49-F238E27FC236}">
                <a16:creationId xmlns:a16="http://schemas.microsoft.com/office/drawing/2014/main" id="{7D065D9A-BB6A-E0B1-BB5B-1BAB3206713B}"/>
              </a:ext>
            </a:extLst>
          </p:cNvPr>
          <p:cNvSpPr txBox="1"/>
          <p:nvPr/>
        </p:nvSpPr>
        <p:spPr>
          <a:xfrm>
            <a:off x="8596854" y="4436383"/>
            <a:ext cx="2618626" cy="660758"/>
          </a:xfrm>
          <a:prstGeom prst="rect">
            <a:avLst/>
          </a:prstGeom>
          <a:noFill/>
        </p:spPr>
        <p:txBody>
          <a:bodyPr rot="0" spcFirstLastPara="0" vertOverflow="overflow" horzOverflow="overflow" vert="horz" wrap="square" lIns="14288" tIns="7144" rIns="14288" bIns="7144" numCol="1" spcCol="0" rtlCol="0" fromWordArt="0" anchor="t" anchorCtr="0" forceAA="0" compatLnSpc="1">
            <a:prstTxWarp prst="textNoShape">
              <a:avLst/>
            </a:prstTxWarp>
            <a:spAutoFit/>
          </a:bodyPr>
          <a:lstStyle/>
          <a:p>
            <a:r>
              <a:rPr lang="en-US" sz="700" b="1" dirty="0">
                <a:ea typeface="+mn-lt"/>
                <a:cs typeface="+mn-lt"/>
              </a:rPr>
              <a:t>Panel 11:</a:t>
            </a:r>
            <a:r>
              <a:rPr lang="en-US" sz="700" dirty="0">
                <a:ea typeface="+mn-lt"/>
                <a:cs typeface="+mn-lt"/>
              </a:rPr>
              <a:t> Playwright reads aloud, his words glowing with power. Dracula hesitates as illusions of his past surround him. Dracula: [staggering] "No... you cannot use my story against me!" Playwright: "Your tragedy ends here."  The Financier completes the ritual, coins forming a binding circle. Financier: "This cost everything, but it’s worth it."</a:t>
            </a:r>
            <a:endParaRPr lang="en-US" sz="700" dirty="0"/>
          </a:p>
        </p:txBody>
      </p:sp>
      <p:sp>
        <p:nvSpPr>
          <p:cNvPr id="5" name="TextBox 4">
            <a:extLst>
              <a:ext uri="{FF2B5EF4-FFF2-40B4-BE49-F238E27FC236}">
                <a16:creationId xmlns:a16="http://schemas.microsoft.com/office/drawing/2014/main" id="{6ADB5A6E-7D9C-ACD7-F82F-52DD5D5C6CA7}"/>
              </a:ext>
            </a:extLst>
          </p:cNvPr>
          <p:cNvSpPr txBox="1"/>
          <p:nvPr/>
        </p:nvSpPr>
        <p:spPr>
          <a:xfrm>
            <a:off x="8596854" y="5351161"/>
            <a:ext cx="2618626" cy="553037"/>
          </a:xfrm>
          <a:prstGeom prst="rect">
            <a:avLst/>
          </a:prstGeom>
          <a:noFill/>
        </p:spPr>
        <p:txBody>
          <a:bodyPr rot="0" spcFirstLastPara="0" vertOverflow="overflow" horzOverflow="overflow" vert="horz" wrap="square" lIns="14288" tIns="7144" rIns="14288" bIns="7144" numCol="1" spcCol="0" rtlCol="0" fromWordArt="0" anchor="t" anchorCtr="0" forceAA="0" compatLnSpc="1">
            <a:prstTxWarp prst="textNoShape">
              <a:avLst/>
            </a:prstTxWarp>
            <a:spAutoFit/>
          </a:bodyPr>
          <a:lstStyle/>
          <a:p>
            <a:r>
              <a:rPr lang="en-US" sz="700" b="1" dirty="0">
                <a:ea typeface="+mn-lt"/>
                <a:cs typeface="+mn-lt"/>
              </a:rPr>
              <a:t>Panel 12:</a:t>
            </a:r>
            <a:r>
              <a:rPr lang="en-US" sz="700" dirty="0">
                <a:ea typeface="+mn-lt"/>
                <a:cs typeface="+mn-lt"/>
              </a:rPr>
              <a:t> Dawn breaks through the stained glass as Dracula crumbles to ash. The trio collapse, drained. Playwright: [weakly] "We did it... didn’t we?" Financier: [laughing softly] "Your heroics finally broke even, Playwright." Chameleon: [fading colors] "At least... we did it together." Their silhouettes are bathed in morning light as their story ends.</a:t>
            </a:r>
            <a:endParaRPr lang="en-US" sz="700" dirty="0"/>
          </a:p>
        </p:txBody>
      </p:sp>
      <p:sp>
        <p:nvSpPr>
          <p:cNvPr id="30" name="TextBox 29">
            <a:extLst>
              <a:ext uri="{FF2B5EF4-FFF2-40B4-BE49-F238E27FC236}">
                <a16:creationId xmlns:a16="http://schemas.microsoft.com/office/drawing/2014/main" id="{175FC472-CE7A-D947-91FC-D4348B6FD7DC}"/>
              </a:ext>
            </a:extLst>
          </p:cNvPr>
          <p:cNvSpPr txBox="1"/>
          <p:nvPr/>
        </p:nvSpPr>
        <p:spPr>
          <a:xfrm>
            <a:off x="6774112" y="837481"/>
            <a:ext cx="3136091" cy="322204"/>
          </a:xfrm>
          <a:prstGeom prst="rect">
            <a:avLst/>
          </a:prstGeom>
          <a:noFill/>
        </p:spPr>
        <p:txBody>
          <a:bodyPr rot="0" spcFirstLastPara="0" vertOverflow="overflow" horzOverflow="overflow" vert="horz" wrap="square" lIns="14288" tIns="7144" rIns="14288" bIns="7144" numCol="1" spcCol="0" rtlCol="0" fromWordArt="0" anchor="t" anchorCtr="0" forceAA="0" compatLnSpc="1">
            <a:prstTxWarp prst="textNoShape">
              <a:avLst/>
            </a:prstTxWarp>
            <a:spAutoFit/>
          </a:bodyPr>
          <a:lstStyle/>
          <a:p>
            <a:pPr algn="ctr"/>
            <a:r>
              <a:rPr lang="en-US" sz="2000" b="1" dirty="0">
                <a:ea typeface="+mn-lt"/>
                <a:cs typeface="+mn-lt"/>
              </a:rPr>
              <a:t>Playbook for a Vampire</a:t>
            </a:r>
            <a:endParaRPr lang="en-US" sz="2000" dirty="0"/>
          </a:p>
        </p:txBody>
      </p:sp>
    </p:spTree>
    <p:extLst>
      <p:ext uri="{BB962C8B-B14F-4D97-AF65-F5344CB8AC3E}">
        <p14:creationId xmlns:p14="http://schemas.microsoft.com/office/powerpoint/2010/main" val="6803493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47" name="TextBox 46">
            <a:extLst>
              <a:ext uri="{FF2B5EF4-FFF2-40B4-BE49-F238E27FC236}">
                <a16:creationId xmlns:a16="http://schemas.microsoft.com/office/drawing/2014/main" id="{9FB1C53D-F9E1-B942-963E-BC16F22C845E}"/>
              </a:ext>
            </a:extLst>
          </p:cNvPr>
          <p:cNvSpPr txBox="1"/>
          <p:nvPr/>
        </p:nvSpPr>
        <p:spPr>
          <a:xfrm>
            <a:off x="6254218" y="2631494"/>
            <a:ext cx="2514702" cy="830997"/>
          </a:xfrm>
          <a:prstGeom prst="rect">
            <a:avLst/>
          </a:prstGeom>
          <a:noFill/>
        </p:spPr>
        <p:txBody>
          <a:bodyPr wrap="square" rtlCol="0">
            <a:spAutoFit/>
          </a:bodyPr>
          <a:lstStyle/>
          <a:p>
            <a:r>
              <a:rPr lang="en-US" sz="1200">
                <a:solidFill>
                  <a:schemeClr val="bg1"/>
                </a:solidFill>
              </a:rPr>
              <a:t>...much less fulfilling experience than actually doing the work to make a comic of your own without the help of generative AI.</a:t>
            </a:r>
          </a:p>
        </p:txBody>
      </p:sp>
      <p:sp>
        <p:nvSpPr>
          <p:cNvPr id="69" name="TextBox 68">
            <a:extLst>
              <a:ext uri="{FF2B5EF4-FFF2-40B4-BE49-F238E27FC236}">
                <a16:creationId xmlns:a16="http://schemas.microsoft.com/office/drawing/2014/main" id="{C818CC34-7A8F-A240-9FC0-AC6318FAAC45}"/>
              </a:ext>
            </a:extLst>
          </p:cNvPr>
          <p:cNvSpPr txBox="1"/>
          <p:nvPr/>
        </p:nvSpPr>
        <p:spPr>
          <a:xfrm>
            <a:off x="9633493" y="5521261"/>
            <a:ext cx="1797844" cy="707886"/>
          </a:xfrm>
          <a:prstGeom prst="rect">
            <a:avLst/>
          </a:prstGeom>
          <a:noFill/>
        </p:spPr>
        <p:txBody>
          <a:bodyPr wrap="square" rtlCol="0">
            <a:spAutoFit/>
          </a:bodyPr>
          <a:lstStyle/>
          <a:p>
            <a:r>
              <a:rPr lang="en-US" sz="1000">
                <a:solidFill>
                  <a:schemeClr val="bg1"/>
                </a:solidFill>
                <a:latin typeface="Courier" pitchFamily="2" charset="0"/>
                <a:ea typeface="Aptos" panose="020B0004020202020204" pitchFamily="34" charset="0"/>
                <a:cs typeface="Times New Roman" panose="02020603050405020304" pitchFamily="18" charset="0"/>
              </a:rPr>
              <a:t>If this was individual, it would have been a way more bland comic.</a:t>
            </a:r>
            <a:r>
              <a:rPr lang="en-US" sz="1000">
                <a:solidFill>
                  <a:schemeClr val="bg1"/>
                </a:solidFill>
                <a:latin typeface="Courier" pitchFamily="2" charset="0"/>
              </a:rPr>
              <a:t> </a:t>
            </a:r>
          </a:p>
        </p:txBody>
      </p:sp>
      <p:sp>
        <p:nvSpPr>
          <p:cNvPr id="52" name="TextBox 51">
            <a:extLst>
              <a:ext uri="{FF2B5EF4-FFF2-40B4-BE49-F238E27FC236}">
                <a16:creationId xmlns:a16="http://schemas.microsoft.com/office/drawing/2014/main" id="{00BE8D26-A764-4C47-A51B-5840E63ABF66}"/>
              </a:ext>
            </a:extLst>
          </p:cNvPr>
          <p:cNvSpPr txBox="1"/>
          <p:nvPr/>
        </p:nvSpPr>
        <p:spPr>
          <a:xfrm>
            <a:off x="6534609" y="1595876"/>
            <a:ext cx="2902647" cy="830997"/>
          </a:xfrm>
          <a:prstGeom prst="rect">
            <a:avLst/>
          </a:prstGeom>
          <a:noFill/>
        </p:spPr>
        <p:txBody>
          <a:bodyPr wrap="square" rtlCol="0">
            <a:spAutoFit/>
          </a:bodyPr>
          <a:lstStyle/>
          <a:p>
            <a:r>
              <a:rPr lang="en-US" sz="1600">
                <a:solidFill>
                  <a:srgbClr val="FFFF00"/>
                </a:solidFill>
              </a:rPr>
              <a:t>I told it I wanted my superhero to have blue skin, it kept making his suit blue, not his skin.</a:t>
            </a:r>
          </a:p>
        </p:txBody>
      </p:sp>
      <p:sp>
        <p:nvSpPr>
          <p:cNvPr id="53" name="TextBox 52">
            <a:extLst>
              <a:ext uri="{FF2B5EF4-FFF2-40B4-BE49-F238E27FC236}">
                <a16:creationId xmlns:a16="http://schemas.microsoft.com/office/drawing/2014/main" id="{3F475EB1-EE8E-9C41-9174-7E28FACB3DDC}"/>
              </a:ext>
            </a:extLst>
          </p:cNvPr>
          <p:cNvSpPr txBox="1"/>
          <p:nvPr/>
        </p:nvSpPr>
        <p:spPr>
          <a:xfrm>
            <a:off x="302506" y="5644924"/>
            <a:ext cx="3563989" cy="646331"/>
          </a:xfrm>
          <a:prstGeom prst="rect">
            <a:avLst/>
          </a:prstGeom>
          <a:noFill/>
        </p:spPr>
        <p:txBody>
          <a:bodyPr wrap="none" rtlCol="0">
            <a:spAutoFit/>
          </a:bodyPr>
          <a:lstStyle/>
          <a:p>
            <a:r>
              <a:rPr lang="en-US" sz="1200">
                <a:solidFill>
                  <a:schemeClr val="bg1"/>
                </a:solidFill>
              </a:rPr>
              <a:t>I had my ideas, and they had their ideas, </a:t>
            </a:r>
          </a:p>
          <a:p>
            <a:r>
              <a:rPr lang="en-US" sz="1200">
                <a:solidFill>
                  <a:schemeClr val="bg1"/>
                </a:solidFill>
              </a:rPr>
              <a:t>and putting them all together resulted in a </a:t>
            </a:r>
          </a:p>
          <a:p>
            <a:r>
              <a:rPr lang="en-US" sz="1200">
                <a:solidFill>
                  <a:schemeClr val="bg1"/>
                </a:solidFill>
              </a:rPr>
              <a:t>nice mix of everybody’s ideas coming together as one.</a:t>
            </a:r>
          </a:p>
        </p:txBody>
      </p:sp>
      <p:sp>
        <p:nvSpPr>
          <p:cNvPr id="54" name="TextBox 53">
            <a:extLst>
              <a:ext uri="{FF2B5EF4-FFF2-40B4-BE49-F238E27FC236}">
                <a16:creationId xmlns:a16="http://schemas.microsoft.com/office/drawing/2014/main" id="{BE7EC3C7-9E98-1442-953F-F547F86875AF}"/>
              </a:ext>
            </a:extLst>
          </p:cNvPr>
          <p:cNvSpPr txBox="1"/>
          <p:nvPr/>
        </p:nvSpPr>
        <p:spPr>
          <a:xfrm>
            <a:off x="3440783" y="1702125"/>
            <a:ext cx="2466365" cy="1569660"/>
          </a:xfrm>
          <a:prstGeom prst="rect">
            <a:avLst/>
          </a:prstGeom>
          <a:noFill/>
        </p:spPr>
        <p:txBody>
          <a:bodyPr wrap="square" rtlCol="0">
            <a:spAutoFit/>
          </a:bodyPr>
          <a:lstStyle/>
          <a:p>
            <a:r>
              <a:rPr lang="en-US" sz="1200">
                <a:solidFill>
                  <a:schemeClr val="bg1"/>
                </a:solidFill>
              </a:rPr>
              <a:t>This has been a unique component of our semester’s journey, and I couldn’t be more interested in further exploring the existing skill disparities in human and AI landscapes and how one might perform better than the other in each task.</a:t>
            </a:r>
          </a:p>
        </p:txBody>
      </p:sp>
      <p:sp>
        <p:nvSpPr>
          <p:cNvPr id="76" name="TextBox 75">
            <a:extLst>
              <a:ext uri="{FF2B5EF4-FFF2-40B4-BE49-F238E27FC236}">
                <a16:creationId xmlns:a16="http://schemas.microsoft.com/office/drawing/2014/main" id="{0385704F-AE7F-D14D-B458-6A4C2F691BB7}"/>
              </a:ext>
            </a:extLst>
          </p:cNvPr>
          <p:cNvSpPr txBox="1"/>
          <p:nvPr/>
        </p:nvSpPr>
        <p:spPr>
          <a:xfrm>
            <a:off x="9074269" y="4088359"/>
            <a:ext cx="2251552" cy="1169551"/>
          </a:xfrm>
          <a:prstGeom prst="rect">
            <a:avLst/>
          </a:prstGeom>
          <a:noFill/>
        </p:spPr>
        <p:txBody>
          <a:bodyPr wrap="square" rtlCol="0">
            <a:spAutoFit/>
          </a:bodyPr>
          <a:lstStyle/>
          <a:p>
            <a:r>
              <a:rPr lang="en-US" sz="1000">
                <a:solidFill>
                  <a:schemeClr val="bg1"/>
                </a:solidFill>
                <a:latin typeface="Georgia" panose="02040502050405020303" pitchFamily="18" charset="0"/>
              </a:rPr>
              <a:t>We came up with names, and important factors in the story, and all ChatGPT did was combine all of our ideas and polish them. I do feel some sense of ownership in this project along with the people in my group.</a:t>
            </a:r>
          </a:p>
        </p:txBody>
      </p:sp>
      <p:sp>
        <p:nvSpPr>
          <p:cNvPr id="78" name="TextBox 77">
            <a:extLst>
              <a:ext uri="{FF2B5EF4-FFF2-40B4-BE49-F238E27FC236}">
                <a16:creationId xmlns:a16="http://schemas.microsoft.com/office/drawing/2014/main" id="{E538309B-47D3-0F4A-A573-C2688A77F602}"/>
              </a:ext>
            </a:extLst>
          </p:cNvPr>
          <p:cNvSpPr txBox="1"/>
          <p:nvPr/>
        </p:nvSpPr>
        <p:spPr>
          <a:xfrm>
            <a:off x="9631114" y="919894"/>
            <a:ext cx="1991813" cy="1477328"/>
          </a:xfrm>
          <a:prstGeom prst="rect">
            <a:avLst/>
          </a:prstGeom>
          <a:noFill/>
        </p:spPr>
        <p:txBody>
          <a:bodyPr wrap="square" rtlCol="0">
            <a:spAutoFit/>
          </a:bodyPr>
          <a:lstStyle/>
          <a:p>
            <a:r>
              <a:rPr lang="en-US" sz="1000">
                <a:solidFill>
                  <a:schemeClr val="bg1"/>
                </a:solidFill>
                <a:ea typeface="Times New Roman" panose="02020603050405020304" pitchFamily="18" charset="0"/>
              </a:rPr>
              <a:t>I learned that ChatGPT is very much a tool to help us make our artistic choices as opposed to a decision-maker that we can trust to execute our vision perfectly. This realization emphasized the importance of human oversight and interpretation in any creative process.</a:t>
            </a:r>
            <a:r>
              <a:rPr lang="en-US" sz="1000">
                <a:solidFill>
                  <a:schemeClr val="bg1"/>
                </a:solidFill>
              </a:rPr>
              <a:t> </a:t>
            </a:r>
          </a:p>
        </p:txBody>
      </p:sp>
      <p:sp>
        <p:nvSpPr>
          <p:cNvPr id="79" name="TextBox 78">
            <a:extLst>
              <a:ext uri="{FF2B5EF4-FFF2-40B4-BE49-F238E27FC236}">
                <a16:creationId xmlns:a16="http://schemas.microsoft.com/office/drawing/2014/main" id="{470B0228-8C33-004A-A8BF-FC5317902CBE}"/>
              </a:ext>
            </a:extLst>
          </p:cNvPr>
          <p:cNvSpPr txBox="1"/>
          <p:nvPr/>
        </p:nvSpPr>
        <p:spPr>
          <a:xfrm>
            <a:off x="714990" y="900576"/>
            <a:ext cx="1845895" cy="861774"/>
          </a:xfrm>
          <a:prstGeom prst="rect">
            <a:avLst/>
          </a:prstGeom>
          <a:noFill/>
        </p:spPr>
        <p:txBody>
          <a:bodyPr wrap="square" rtlCol="0">
            <a:spAutoFit/>
          </a:bodyPr>
          <a:lstStyle/>
          <a:p>
            <a:r>
              <a:rPr lang="en-US" sz="1000">
                <a:solidFill>
                  <a:schemeClr val="bg1"/>
                </a:solidFill>
                <a:ea typeface="Times New Roman" panose="02020603050405020304" pitchFamily="18" charset="0"/>
              </a:rPr>
              <a:t>It  highlighted how essential collaboration is - whether with people or AI - in achieving a final product that balances diverse ideas and perspectives</a:t>
            </a:r>
            <a:r>
              <a:rPr lang="en-US" sz="1000">
                <a:solidFill>
                  <a:schemeClr val="bg1"/>
                </a:solidFill>
              </a:rPr>
              <a:t>.</a:t>
            </a:r>
          </a:p>
        </p:txBody>
      </p:sp>
      <p:sp>
        <p:nvSpPr>
          <p:cNvPr id="80" name="TextBox 79">
            <a:extLst>
              <a:ext uri="{FF2B5EF4-FFF2-40B4-BE49-F238E27FC236}">
                <a16:creationId xmlns:a16="http://schemas.microsoft.com/office/drawing/2014/main" id="{B7BF2034-6476-944B-B0E9-2D35F79905C5}"/>
              </a:ext>
            </a:extLst>
          </p:cNvPr>
          <p:cNvSpPr txBox="1"/>
          <p:nvPr/>
        </p:nvSpPr>
        <p:spPr>
          <a:xfrm>
            <a:off x="6534609" y="3788966"/>
            <a:ext cx="2251552" cy="1323439"/>
          </a:xfrm>
          <a:prstGeom prst="rect">
            <a:avLst/>
          </a:prstGeom>
          <a:noFill/>
        </p:spPr>
        <p:txBody>
          <a:bodyPr wrap="square" rtlCol="0">
            <a:spAutoFit/>
          </a:bodyPr>
          <a:lstStyle/>
          <a:p>
            <a:r>
              <a:rPr lang="en-US" sz="1000">
                <a:solidFill>
                  <a:schemeClr val="bg1"/>
                </a:solidFill>
                <a:latin typeface="Courier" pitchFamily="2" charset="0"/>
                <a:ea typeface="Times New Roman" panose="02020603050405020304" pitchFamily="18" charset="0"/>
              </a:rPr>
              <a:t>It produces something out of nothing, so when we were stuck it could help us at any point. It would give us a good starting point, but it would sometimes take some time to align with what we were looking for. </a:t>
            </a:r>
            <a:endParaRPr lang="en-US" sz="1000">
              <a:solidFill>
                <a:schemeClr val="bg1"/>
              </a:solidFill>
              <a:latin typeface="Courier" pitchFamily="2" charset="0"/>
              <a:ea typeface="Arial" panose="020B0604020202020204" pitchFamily="34" charset="0"/>
            </a:endParaRPr>
          </a:p>
        </p:txBody>
      </p:sp>
      <p:sp>
        <p:nvSpPr>
          <p:cNvPr id="12" name="TextBox 11">
            <a:extLst>
              <a:ext uri="{FF2B5EF4-FFF2-40B4-BE49-F238E27FC236}">
                <a16:creationId xmlns:a16="http://schemas.microsoft.com/office/drawing/2014/main" id="{B2F8B4CA-ACE4-E24B-B900-AC8DB4F8022C}"/>
              </a:ext>
            </a:extLst>
          </p:cNvPr>
          <p:cNvSpPr txBox="1"/>
          <p:nvPr/>
        </p:nvSpPr>
        <p:spPr>
          <a:xfrm>
            <a:off x="9334008" y="2605863"/>
            <a:ext cx="1643063" cy="1169551"/>
          </a:xfrm>
          <a:prstGeom prst="rect">
            <a:avLst/>
          </a:prstGeom>
          <a:noFill/>
        </p:spPr>
        <p:txBody>
          <a:bodyPr wrap="square" rtlCol="0">
            <a:spAutoFit/>
          </a:bodyPr>
          <a:lstStyle/>
          <a:p>
            <a:r>
              <a:rPr lang="en-US" sz="1000">
                <a:solidFill>
                  <a:schemeClr val="bg1"/>
                </a:solidFill>
                <a:latin typeface="Courier" pitchFamily="2" charset="0"/>
                <a:ea typeface="Aptos" panose="020B0004020202020204" pitchFamily="34" charset="0"/>
                <a:cs typeface="Times New Roman" panose="02020603050405020304" pitchFamily="18" charset="0"/>
              </a:rPr>
              <a:t>It often acted as a neutral third party that quickly translated our abstract ideas into concrete suggestions</a:t>
            </a:r>
            <a:r>
              <a:rPr lang="en-US" sz="1000">
                <a:solidFill>
                  <a:schemeClr val="bg1"/>
                </a:solidFill>
                <a:latin typeface="Courier" pitchFamily="2" charset="0"/>
              </a:rPr>
              <a:t>.</a:t>
            </a:r>
          </a:p>
        </p:txBody>
      </p:sp>
      <p:sp>
        <p:nvSpPr>
          <p:cNvPr id="13" name="TextBox 12">
            <a:extLst>
              <a:ext uri="{FF2B5EF4-FFF2-40B4-BE49-F238E27FC236}">
                <a16:creationId xmlns:a16="http://schemas.microsoft.com/office/drawing/2014/main" id="{B1C87ACB-0F93-C24E-94BA-B2A7B6E6A1FD}"/>
              </a:ext>
            </a:extLst>
          </p:cNvPr>
          <p:cNvSpPr txBox="1"/>
          <p:nvPr/>
        </p:nvSpPr>
        <p:spPr>
          <a:xfrm>
            <a:off x="4233574" y="5152314"/>
            <a:ext cx="1529506" cy="1169551"/>
          </a:xfrm>
          <a:prstGeom prst="rect">
            <a:avLst/>
          </a:prstGeom>
          <a:noFill/>
        </p:spPr>
        <p:txBody>
          <a:bodyPr wrap="square" rtlCol="0">
            <a:spAutoFit/>
          </a:bodyPr>
          <a:lstStyle/>
          <a:p>
            <a:r>
              <a:rPr lang="en-US" sz="1000">
                <a:solidFill>
                  <a:schemeClr val="bg1"/>
                </a:solidFill>
                <a:latin typeface="Courier" pitchFamily="2" charset="0"/>
                <a:ea typeface="Baskerville" panose="02020502070401020303" pitchFamily="18" charset="0"/>
              </a:rPr>
              <a:t>The final product was very cool! My superhero in particular looks so much like me that it’s rather uncanny. </a:t>
            </a:r>
          </a:p>
        </p:txBody>
      </p:sp>
      <p:sp>
        <p:nvSpPr>
          <p:cNvPr id="14" name="TextBox 13">
            <a:extLst>
              <a:ext uri="{FF2B5EF4-FFF2-40B4-BE49-F238E27FC236}">
                <a16:creationId xmlns:a16="http://schemas.microsoft.com/office/drawing/2014/main" id="{3DBCB367-E9D2-9A4B-A3C0-0C417C471546}"/>
              </a:ext>
            </a:extLst>
          </p:cNvPr>
          <p:cNvSpPr txBox="1"/>
          <p:nvPr/>
        </p:nvSpPr>
        <p:spPr>
          <a:xfrm>
            <a:off x="6234886" y="5448814"/>
            <a:ext cx="2514702" cy="830997"/>
          </a:xfrm>
          <a:prstGeom prst="rect">
            <a:avLst/>
          </a:prstGeom>
          <a:noFill/>
        </p:spPr>
        <p:txBody>
          <a:bodyPr wrap="square" rtlCol="0">
            <a:spAutoFit/>
          </a:bodyPr>
          <a:lstStyle/>
          <a:p>
            <a:r>
              <a:rPr lang="en-US" sz="1200">
                <a:solidFill>
                  <a:schemeClr val="bg1"/>
                </a:solidFill>
                <a:latin typeface="Linux Libertine" panose="02000503000000000000" pitchFamily="2" charset="0"/>
                <a:ea typeface="Linux Libertine" panose="02000503000000000000" pitchFamily="2" charset="0"/>
                <a:cs typeface="Linux Libertine" panose="02000503000000000000" pitchFamily="2" charset="0"/>
              </a:rPr>
              <a:t>ChatGPT did a great job in accurately depicting each superhero along with the correct gender and correct strength attributes. </a:t>
            </a:r>
          </a:p>
        </p:txBody>
      </p:sp>
      <p:sp>
        <p:nvSpPr>
          <p:cNvPr id="15" name="TextBox 14">
            <a:extLst>
              <a:ext uri="{FF2B5EF4-FFF2-40B4-BE49-F238E27FC236}">
                <a16:creationId xmlns:a16="http://schemas.microsoft.com/office/drawing/2014/main" id="{BAEA76E0-F1F9-A047-9278-5DC7FCB85F19}"/>
              </a:ext>
            </a:extLst>
          </p:cNvPr>
          <p:cNvSpPr txBox="1"/>
          <p:nvPr/>
        </p:nvSpPr>
        <p:spPr>
          <a:xfrm>
            <a:off x="1179138" y="2105561"/>
            <a:ext cx="1607344" cy="1323439"/>
          </a:xfrm>
          <a:prstGeom prst="rect">
            <a:avLst/>
          </a:prstGeom>
          <a:noFill/>
        </p:spPr>
        <p:txBody>
          <a:bodyPr wrap="square" rtlCol="0">
            <a:spAutoFit/>
          </a:bodyPr>
          <a:lstStyle/>
          <a:p>
            <a:r>
              <a:rPr lang="en-US" sz="1000">
                <a:solidFill>
                  <a:schemeClr val="bg1"/>
                </a:solidFill>
                <a:latin typeface="Helvetica" pitchFamily="2" charset="0"/>
              </a:rPr>
              <a:t>We had a great balance between human and machine, and the experience has definitely made me appreciate the power of teamwork and the potential of tools like ChatGPT to enhance it.</a:t>
            </a:r>
          </a:p>
        </p:txBody>
      </p:sp>
      <p:sp>
        <p:nvSpPr>
          <p:cNvPr id="16" name="TextBox 15">
            <a:extLst>
              <a:ext uri="{FF2B5EF4-FFF2-40B4-BE49-F238E27FC236}">
                <a16:creationId xmlns:a16="http://schemas.microsoft.com/office/drawing/2014/main" id="{3E592969-EC0D-C845-A90E-5BF09E9F0E1A}"/>
              </a:ext>
            </a:extLst>
          </p:cNvPr>
          <p:cNvSpPr txBox="1"/>
          <p:nvPr/>
        </p:nvSpPr>
        <p:spPr>
          <a:xfrm>
            <a:off x="268969" y="3788966"/>
            <a:ext cx="2542551" cy="1384995"/>
          </a:xfrm>
          <a:prstGeom prst="rect">
            <a:avLst/>
          </a:prstGeom>
          <a:noFill/>
        </p:spPr>
        <p:txBody>
          <a:bodyPr wrap="square" rtlCol="0">
            <a:spAutoFit/>
          </a:bodyPr>
          <a:lstStyle/>
          <a:p>
            <a:r>
              <a:rPr lang="en-US" sz="1200">
                <a:solidFill>
                  <a:schemeClr val="bg1"/>
                </a:solidFill>
                <a:latin typeface="Linux Libertine" panose="02000503000000000000" pitchFamily="2" charset="0"/>
                <a:ea typeface="Linux Libertine" panose="02000503000000000000" pitchFamily="2" charset="0"/>
                <a:cs typeface="Linux Libertine" panose="02000503000000000000" pitchFamily="2" charset="0"/>
              </a:rPr>
              <a:t>The combination of human collaboration and ChatGPT assistance made the project feel dynamic and exciting. The group provided the heart and vision, while ChatGPT helped us bring everything together in creative and unexpected ways.</a:t>
            </a:r>
          </a:p>
        </p:txBody>
      </p:sp>
      <p:sp>
        <p:nvSpPr>
          <p:cNvPr id="17" name="TextBox 16">
            <a:extLst>
              <a:ext uri="{FF2B5EF4-FFF2-40B4-BE49-F238E27FC236}">
                <a16:creationId xmlns:a16="http://schemas.microsoft.com/office/drawing/2014/main" id="{C605E8DC-F441-A24C-ABB2-F2177ED37D5F}"/>
              </a:ext>
            </a:extLst>
          </p:cNvPr>
          <p:cNvSpPr txBox="1"/>
          <p:nvPr/>
        </p:nvSpPr>
        <p:spPr>
          <a:xfrm>
            <a:off x="3099628" y="3667112"/>
            <a:ext cx="3279260" cy="1310039"/>
          </a:xfrm>
          <a:prstGeom prst="rect">
            <a:avLst/>
          </a:prstGeom>
          <a:noFill/>
        </p:spPr>
        <p:txBody>
          <a:bodyPr wrap="square" rtlCol="0">
            <a:spAutoFit/>
          </a:bodyPr>
          <a:lstStyle/>
          <a:p>
            <a:pPr>
              <a:lnSpc>
                <a:spcPct val="115000"/>
              </a:lnSpc>
            </a:pPr>
            <a:r>
              <a:rPr lang="en-US" sz="1400">
                <a:solidFill>
                  <a:schemeClr val="bg1"/>
                </a:solidFill>
                <a:latin typeface="Arial" panose="020B0604020202020204" pitchFamily="34" charset="0"/>
                <a:ea typeface="Arial" panose="020B0604020202020204" pitchFamily="34" charset="0"/>
              </a:rPr>
              <a:t>Because of [the group’s] collaboration, we were able to make a unique story and characters that I never would have thought of on my own, which makes this comic even more special to me.</a:t>
            </a:r>
          </a:p>
        </p:txBody>
      </p:sp>
      <p:sp>
        <p:nvSpPr>
          <p:cNvPr id="19" name="TextBox 18">
            <a:extLst>
              <a:ext uri="{FF2B5EF4-FFF2-40B4-BE49-F238E27FC236}">
                <a16:creationId xmlns:a16="http://schemas.microsoft.com/office/drawing/2014/main" id="{2BDF23D0-C4E5-F944-8119-4F462447AC9F}"/>
              </a:ext>
            </a:extLst>
          </p:cNvPr>
          <p:cNvSpPr txBox="1"/>
          <p:nvPr/>
        </p:nvSpPr>
        <p:spPr>
          <a:xfrm>
            <a:off x="2884268" y="560259"/>
            <a:ext cx="6423463" cy="830997"/>
          </a:xfrm>
          <a:prstGeom prst="rect">
            <a:avLst/>
          </a:prstGeom>
          <a:noFill/>
        </p:spPr>
        <p:txBody>
          <a:bodyPr wrap="square">
            <a:spAutoFit/>
          </a:bodyPr>
          <a:lstStyle/>
          <a:p>
            <a:pPr algn="ctr"/>
            <a:r>
              <a:rPr lang="en-US" sz="2400" b="1" dirty="0">
                <a:solidFill>
                  <a:srgbClr val="FFFF00"/>
                </a:solidFill>
                <a:latin typeface="Garamond"/>
              </a:rPr>
              <a:t>Reflections on Collaborating with Humans and AI to Become a Superhero</a:t>
            </a:r>
          </a:p>
        </p:txBody>
      </p:sp>
    </p:spTree>
    <p:extLst>
      <p:ext uri="{BB962C8B-B14F-4D97-AF65-F5344CB8AC3E}">
        <p14:creationId xmlns:p14="http://schemas.microsoft.com/office/powerpoint/2010/main" val="23030669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47" name="TextBox 46">
            <a:extLst>
              <a:ext uri="{FF2B5EF4-FFF2-40B4-BE49-F238E27FC236}">
                <a16:creationId xmlns:a16="http://schemas.microsoft.com/office/drawing/2014/main" id="{9FB1C53D-F9E1-B942-963E-BC16F22C845E}"/>
              </a:ext>
            </a:extLst>
          </p:cNvPr>
          <p:cNvSpPr txBox="1"/>
          <p:nvPr/>
        </p:nvSpPr>
        <p:spPr>
          <a:xfrm>
            <a:off x="6095999" y="2631494"/>
            <a:ext cx="3211731" cy="1077218"/>
          </a:xfrm>
          <a:prstGeom prst="rect">
            <a:avLst/>
          </a:prstGeom>
          <a:noFill/>
        </p:spPr>
        <p:txBody>
          <a:bodyPr wrap="square" rtlCol="0">
            <a:spAutoFit/>
          </a:bodyPr>
          <a:lstStyle/>
          <a:p>
            <a:r>
              <a:rPr lang="en-US" sz="1600">
                <a:solidFill>
                  <a:srgbClr val="FFFF00"/>
                </a:solidFill>
              </a:rPr>
              <a:t>...much less fulfilling experience than actually doing the work to make a comic of your own without the help of generative AI</a:t>
            </a:r>
            <a:r>
              <a:rPr lang="en-US" sz="1400">
                <a:solidFill>
                  <a:srgbClr val="FFFF00"/>
                </a:solidFill>
              </a:rPr>
              <a:t>.</a:t>
            </a:r>
          </a:p>
        </p:txBody>
      </p:sp>
      <p:sp>
        <p:nvSpPr>
          <p:cNvPr id="69" name="TextBox 68">
            <a:extLst>
              <a:ext uri="{FF2B5EF4-FFF2-40B4-BE49-F238E27FC236}">
                <a16:creationId xmlns:a16="http://schemas.microsoft.com/office/drawing/2014/main" id="{C818CC34-7A8F-A240-9FC0-AC6318FAAC45}"/>
              </a:ext>
            </a:extLst>
          </p:cNvPr>
          <p:cNvSpPr txBox="1"/>
          <p:nvPr/>
        </p:nvSpPr>
        <p:spPr>
          <a:xfrm>
            <a:off x="9633493" y="5521261"/>
            <a:ext cx="1797844" cy="707886"/>
          </a:xfrm>
          <a:prstGeom prst="rect">
            <a:avLst/>
          </a:prstGeom>
          <a:noFill/>
        </p:spPr>
        <p:txBody>
          <a:bodyPr wrap="square" rtlCol="0">
            <a:spAutoFit/>
          </a:bodyPr>
          <a:lstStyle/>
          <a:p>
            <a:r>
              <a:rPr lang="en-US" sz="1000">
                <a:solidFill>
                  <a:schemeClr val="bg1"/>
                </a:solidFill>
                <a:latin typeface="Courier" pitchFamily="2" charset="0"/>
                <a:ea typeface="Aptos" panose="020B0004020202020204" pitchFamily="34" charset="0"/>
                <a:cs typeface="Times New Roman" panose="02020603050405020304" pitchFamily="18" charset="0"/>
              </a:rPr>
              <a:t>If this was individual, it would have been a way more bland comic.</a:t>
            </a:r>
            <a:r>
              <a:rPr lang="en-US" sz="1000">
                <a:solidFill>
                  <a:schemeClr val="bg1"/>
                </a:solidFill>
                <a:latin typeface="Courier" pitchFamily="2" charset="0"/>
              </a:rPr>
              <a:t> </a:t>
            </a:r>
          </a:p>
        </p:txBody>
      </p:sp>
      <p:sp>
        <p:nvSpPr>
          <p:cNvPr id="52" name="TextBox 51">
            <a:extLst>
              <a:ext uri="{FF2B5EF4-FFF2-40B4-BE49-F238E27FC236}">
                <a16:creationId xmlns:a16="http://schemas.microsoft.com/office/drawing/2014/main" id="{00BE8D26-A764-4C47-A51B-5840E63ABF66}"/>
              </a:ext>
            </a:extLst>
          </p:cNvPr>
          <p:cNvSpPr txBox="1"/>
          <p:nvPr/>
        </p:nvSpPr>
        <p:spPr>
          <a:xfrm>
            <a:off x="6698688" y="1689790"/>
            <a:ext cx="2635320" cy="738664"/>
          </a:xfrm>
          <a:prstGeom prst="rect">
            <a:avLst/>
          </a:prstGeom>
          <a:noFill/>
        </p:spPr>
        <p:txBody>
          <a:bodyPr wrap="square" rtlCol="0">
            <a:spAutoFit/>
          </a:bodyPr>
          <a:lstStyle/>
          <a:p>
            <a:r>
              <a:rPr lang="en-US" sz="1400">
                <a:solidFill>
                  <a:schemeClr val="bg1"/>
                </a:solidFill>
              </a:rPr>
              <a:t>I told it I wanted my superhero to have blue skin, it kept making his suit blue, not his skin.</a:t>
            </a:r>
          </a:p>
        </p:txBody>
      </p:sp>
      <p:sp>
        <p:nvSpPr>
          <p:cNvPr id="53" name="TextBox 52">
            <a:extLst>
              <a:ext uri="{FF2B5EF4-FFF2-40B4-BE49-F238E27FC236}">
                <a16:creationId xmlns:a16="http://schemas.microsoft.com/office/drawing/2014/main" id="{3F475EB1-EE8E-9C41-9174-7E28FACB3DDC}"/>
              </a:ext>
            </a:extLst>
          </p:cNvPr>
          <p:cNvSpPr txBox="1"/>
          <p:nvPr/>
        </p:nvSpPr>
        <p:spPr>
          <a:xfrm>
            <a:off x="302506" y="5644924"/>
            <a:ext cx="3563989" cy="646331"/>
          </a:xfrm>
          <a:prstGeom prst="rect">
            <a:avLst/>
          </a:prstGeom>
          <a:noFill/>
        </p:spPr>
        <p:txBody>
          <a:bodyPr wrap="none" rtlCol="0">
            <a:spAutoFit/>
          </a:bodyPr>
          <a:lstStyle/>
          <a:p>
            <a:r>
              <a:rPr lang="en-US" sz="1200">
                <a:solidFill>
                  <a:schemeClr val="bg1"/>
                </a:solidFill>
              </a:rPr>
              <a:t>I had my ideas, and they had their ideas, </a:t>
            </a:r>
          </a:p>
          <a:p>
            <a:r>
              <a:rPr lang="en-US" sz="1200">
                <a:solidFill>
                  <a:schemeClr val="bg1"/>
                </a:solidFill>
              </a:rPr>
              <a:t>and putting them all together resulted in a </a:t>
            </a:r>
          </a:p>
          <a:p>
            <a:r>
              <a:rPr lang="en-US" sz="1200">
                <a:solidFill>
                  <a:schemeClr val="bg1"/>
                </a:solidFill>
              </a:rPr>
              <a:t>nice mix of everybody’s ideas coming together as one.</a:t>
            </a:r>
          </a:p>
        </p:txBody>
      </p:sp>
      <p:sp>
        <p:nvSpPr>
          <p:cNvPr id="54" name="TextBox 53">
            <a:extLst>
              <a:ext uri="{FF2B5EF4-FFF2-40B4-BE49-F238E27FC236}">
                <a16:creationId xmlns:a16="http://schemas.microsoft.com/office/drawing/2014/main" id="{BE7EC3C7-9E98-1442-953F-F547F86875AF}"/>
              </a:ext>
            </a:extLst>
          </p:cNvPr>
          <p:cNvSpPr txBox="1"/>
          <p:nvPr/>
        </p:nvSpPr>
        <p:spPr>
          <a:xfrm>
            <a:off x="3440783" y="1702125"/>
            <a:ext cx="2466365" cy="1569660"/>
          </a:xfrm>
          <a:prstGeom prst="rect">
            <a:avLst/>
          </a:prstGeom>
          <a:noFill/>
        </p:spPr>
        <p:txBody>
          <a:bodyPr wrap="square" rtlCol="0">
            <a:spAutoFit/>
          </a:bodyPr>
          <a:lstStyle/>
          <a:p>
            <a:r>
              <a:rPr lang="en-US" sz="1200">
                <a:solidFill>
                  <a:schemeClr val="bg1"/>
                </a:solidFill>
              </a:rPr>
              <a:t>This has been a unique component of our semester’s journey, and I couldn’t be more interested in further exploring the existing skill disparities in human and AI landscapes and how one might perform better than the other in each task.</a:t>
            </a:r>
          </a:p>
        </p:txBody>
      </p:sp>
      <p:sp>
        <p:nvSpPr>
          <p:cNvPr id="76" name="TextBox 75">
            <a:extLst>
              <a:ext uri="{FF2B5EF4-FFF2-40B4-BE49-F238E27FC236}">
                <a16:creationId xmlns:a16="http://schemas.microsoft.com/office/drawing/2014/main" id="{0385704F-AE7F-D14D-B458-6A4C2F691BB7}"/>
              </a:ext>
            </a:extLst>
          </p:cNvPr>
          <p:cNvSpPr txBox="1"/>
          <p:nvPr/>
        </p:nvSpPr>
        <p:spPr>
          <a:xfrm>
            <a:off x="9074269" y="4088359"/>
            <a:ext cx="2251552" cy="1169551"/>
          </a:xfrm>
          <a:prstGeom prst="rect">
            <a:avLst/>
          </a:prstGeom>
          <a:noFill/>
        </p:spPr>
        <p:txBody>
          <a:bodyPr wrap="square" rtlCol="0">
            <a:spAutoFit/>
          </a:bodyPr>
          <a:lstStyle/>
          <a:p>
            <a:r>
              <a:rPr lang="en-US" sz="1000">
                <a:solidFill>
                  <a:schemeClr val="bg1"/>
                </a:solidFill>
                <a:latin typeface="Georgia" panose="02040502050405020303" pitchFamily="18" charset="0"/>
              </a:rPr>
              <a:t>We came up with names, and important factors in the story, and all ChatGPT did was combine all of our ideas and polish them. I do feel some sense of ownership in this project along with the people in my group.</a:t>
            </a:r>
          </a:p>
        </p:txBody>
      </p:sp>
      <p:sp>
        <p:nvSpPr>
          <p:cNvPr id="78" name="TextBox 77">
            <a:extLst>
              <a:ext uri="{FF2B5EF4-FFF2-40B4-BE49-F238E27FC236}">
                <a16:creationId xmlns:a16="http://schemas.microsoft.com/office/drawing/2014/main" id="{E538309B-47D3-0F4A-A573-C2688A77F602}"/>
              </a:ext>
            </a:extLst>
          </p:cNvPr>
          <p:cNvSpPr txBox="1"/>
          <p:nvPr/>
        </p:nvSpPr>
        <p:spPr>
          <a:xfrm>
            <a:off x="9631114" y="919894"/>
            <a:ext cx="1991813" cy="1477328"/>
          </a:xfrm>
          <a:prstGeom prst="rect">
            <a:avLst/>
          </a:prstGeom>
          <a:noFill/>
        </p:spPr>
        <p:txBody>
          <a:bodyPr wrap="square" rtlCol="0">
            <a:spAutoFit/>
          </a:bodyPr>
          <a:lstStyle/>
          <a:p>
            <a:r>
              <a:rPr lang="en-US" sz="1000">
                <a:solidFill>
                  <a:schemeClr val="bg1"/>
                </a:solidFill>
                <a:ea typeface="Times New Roman" panose="02020603050405020304" pitchFamily="18" charset="0"/>
              </a:rPr>
              <a:t>I learned that ChatGPT is very much a tool to help us make our artistic choices as opposed to a decision-maker that we can trust to execute our vision perfectly. This realization emphasized the importance of human oversight and interpretation in any creative process.</a:t>
            </a:r>
            <a:r>
              <a:rPr lang="en-US" sz="1000">
                <a:solidFill>
                  <a:schemeClr val="bg1"/>
                </a:solidFill>
              </a:rPr>
              <a:t> </a:t>
            </a:r>
          </a:p>
        </p:txBody>
      </p:sp>
      <p:sp>
        <p:nvSpPr>
          <p:cNvPr id="79" name="TextBox 78">
            <a:extLst>
              <a:ext uri="{FF2B5EF4-FFF2-40B4-BE49-F238E27FC236}">
                <a16:creationId xmlns:a16="http://schemas.microsoft.com/office/drawing/2014/main" id="{470B0228-8C33-004A-A8BF-FC5317902CBE}"/>
              </a:ext>
            </a:extLst>
          </p:cNvPr>
          <p:cNvSpPr txBox="1"/>
          <p:nvPr/>
        </p:nvSpPr>
        <p:spPr>
          <a:xfrm>
            <a:off x="714990" y="900576"/>
            <a:ext cx="1845895" cy="861774"/>
          </a:xfrm>
          <a:prstGeom prst="rect">
            <a:avLst/>
          </a:prstGeom>
          <a:noFill/>
        </p:spPr>
        <p:txBody>
          <a:bodyPr wrap="square" rtlCol="0">
            <a:spAutoFit/>
          </a:bodyPr>
          <a:lstStyle/>
          <a:p>
            <a:r>
              <a:rPr lang="en-US" sz="1000">
                <a:solidFill>
                  <a:schemeClr val="bg1"/>
                </a:solidFill>
                <a:ea typeface="Times New Roman" panose="02020603050405020304" pitchFamily="18" charset="0"/>
              </a:rPr>
              <a:t>It  highlighted how essential collaboration is - whether with people or AI - in achieving a final product that balances diverse ideas and perspectives</a:t>
            </a:r>
            <a:r>
              <a:rPr lang="en-US" sz="1000">
                <a:solidFill>
                  <a:schemeClr val="bg1"/>
                </a:solidFill>
              </a:rPr>
              <a:t>.</a:t>
            </a:r>
          </a:p>
        </p:txBody>
      </p:sp>
      <p:sp>
        <p:nvSpPr>
          <p:cNvPr id="80" name="TextBox 79">
            <a:extLst>
              <a:ext uri="{FF2B5EF4-FFF2-40B4-BE49-F238E27FC236}">
                <a16:creationId xmlns:a16="http://schemas.microsoft.com/office/drawing/2014/main" id="{B7BF2034-6476-944B-B0E9-2D35F79905C5}"/>
              </a:ext>
            </a:extLst>
          </p:cNvPr>
          <p:cNvSpPr txBox="1"/>
          <p:nvPr/>
        </p:nvSpPr>
        <p:spPr>
          <a:xfrm>
            <a:off x="6534609" y="3788966"/>
            <a:ext cx="2251552" cy="1323439"/>
          </a:xfrm>
          <a:prstGeom prst="rect">
            <a:avLst/>
          </a:prstGeom>
          <a:noFill/>
        </p:spPr>
        <p:txBody>
          <a:bodyPr wrap="square" rtlCol="0">
            <a:spAutoFit/>
          </a:bodyPr>
          <a:lstStyle/>
          <a:p>
            <a:r>
              <a:rPr lang="en-US" sz="1000">
                <a:solidFill>
                  <a:schemeClr val="bg1"/>
                </a:solidFill>
                <a:latin typeface="Courier" pitchFamily="2" charset="0"/>
                <a:ea typeface="Times New Roman" panose="02020603050405020304" pitchFamily="18" charset="0"/>
              </a:rPr>
              <a:t>It produces something out of nothing, so when we were stuck it could help us at any point. It would give us a good starting point, but it would sometimes take some time to align with what we were looking for. </a:t>
            </a:r>
            <a:endParaRPr lang="en-US" sz="1000">
              <a:solidFill>
                <a:schemeClr val="bg1"/>
              </a:solidFill>
              <a:latin typeface="Courier" pitchFamily="2" charset="0"/>
              <a:ea typeface="Arial" panose="020B0604020202020204" pitchFamily="34" charset="0"/>
            </a:endParaRPr>
          </a:p>
        </p:txBody>
      </p:sp>
      <p:sp>
        <p:nvSpPr>
          <p:cNvPr id="12" name="TextBox 11">
            <a:extLst>
              <a:ext uri="{FF2B5EF4-FFF2-40B4-BE49-F238E27FC236}">
                <a16:creationId xmlns:a16="http://schemas.microsoft.com/office/drawing/2014/main" id="{B2F8B4CA-ACE4-E24B-B900-AC8DB4F8022C}"/>
              </a:ext>
            </a:extLst>
          </p:cNvPr>
          <p:cNvSpPr txBox="1"/>
          <p:nvPr/>
        </p:nvSpPr>
        <p:spPr>
          <a:xfrm>
            <a:off x="9334008" y="2605863"/>
            <a:ext cx="1643063" cy="1169551"/>
          </a:xfrm>
          <a:prstGeom prst="rect">
            <a:avLst/>
          </a:prstGeom>
          <a:noFill/>
        </p:spPr>
        <p:txBody>
          <a:bodyPr wrap="square" rtlCol="0">
            <a:spAutoFit/>
          </a:bodyPr>
          <a:lstStyle/>
          <a:p>
            <a:r>
              <a:rPr lang="en-US" sz="1000">
                <a:solidFill>
                  <a:schemeClr val="bg1"/>
                </a:solidFill>
                <a:latin typeface="Courier" pitchFamily="2" charset="0"/>
                <a:ea typeface="Aptos" panose="020B0004020202020204" pitchFamily="34" charset="0"/>
                <a:cs typeface="Times New Roman" panose="02020603050405020304" pitchFamily="18" charset="0"/>
              </a:rPr>
              <a:t>It often acted as a neutral third party that quickly translated our abstract ideas into concrete suggestions</a:t>
            </a:r>
            <a:r>
              <a:rPr lang="en-US" sz="1000">
                <a:solidFill>
                  <a:schemeClr val="bg1"/>
                </a:solidFill>
                <a:latin typeface="Courier" pitchFamily="2" charset="0"/>
              </a:rPr>
              <a:t>.</a:t>
            </a:r>
          </a:p>
        </p:txBody>
      </p:sp>
      <p:sp>
        <p:nvSpPr>
          <p:cNvPr id="13" name="TextBox 12">
            <a:extLst>
              <a:ext uri="{FF2B5EF4-FFF2-40B4-BE49-F238E27FC236}">
                <a16:creationId xmlns:a16="http://schemas.microsoft.com/office/drawing/2014/main" id="{B1C87ACB-0F93-C24E-94BA-B2A7B6E6A1FD}"/>
              </a:ext>
            </a:extLst>
          </p:cNvPr>
          <p:cNvSpPr txBox="1"/>
          <p:nvPr/>
        </p:nvSpPr>
        <p:spPr>
          <a:xfrm>
            <a:off x="4233574" y="5152314"/>
            <a:ext cx="1529506" cy="1169551"/>
          </a:xfrm>
          <a:prstGeom prst="rect">
            <a:avLst/>
          </a:prstGeom>
          <a:noFill/>
        </p:spPr>
        <p:txBody>
          <a:bodyPr wrap="square" rtlCol="0">
            <a:spAutoFit/>
          </a:bodyPr>
          <a:lstStyle/>
          <a:p>
            <a:r>
              <a:rPr lang="en-US" sz="1000">
                <a:solidFill>
                  <a:schemeClr val="bg1"/>
                </a:solidFill>
                <a:latin typeface="Courier" pitchFamily="2" charset="0"/>
                <a:ea typeface="Baskerville" panose="02020502070401020303" pitchFamily="18" charset="0"/>
              </a:rPr>
              <a:t>The final product was very cool! My superhero in particular looks so much like me that it’s rather uncanny. </a:t>
            </a:r>
          </a:p>
        </p:txBody>
      </p:sp>
      <p:sp>
        <p:nvSpPr>
          <p:cNvPr id="14" name="TextBox 13">
            <a:extLst>
              <a:ext uri="{FF2B5EF4-FFF2-40B4-BE49-F238E27FC236}">
                <a16:creationId xmlns:a16="http://schemas.microsoft.com/office/drawing/2014/main" id="{3DBCB367-E9D2-9A4B-A3C0-0C417C471546}"/>
              </a:ext>
            </a:extLst>
          </p:cNvPr>
          <p:cNvSpPr txBox="1"/>
          <p:nvPr/>
        </p:nvSpPr>
        <p:spPr>
          <a:xfrm>
            <a:off x="6234886" y="5448814"/>
            <a:ext cx="2514702" cy="830997"/>
          </a:xfrm>
          <a:prstGeom prst="rect">
            <a:avLst/>
          </a:prstGeom>
          <a:noFill/>
        </p:spPr>
        <p:txBody>
          <a:bodyPr wrap="square" rtlCol="0">
            <a:spAutoFit/>
          </a:bodyPr>
          <a:lstStyle/>
          <a:p>
            <a:r>
              <a:rPr lang="en-US" sz="1200">
                <a:solidFill>
                  <a:schemeClr val="bg1"/>
                </a:solidFill>
                <a:latin typeface="Linux Libertine" panose="02000503000000000000" pitchFamily="2" charset="0"/>
                <a:ea typeface="Linux Libertine" panose="02000503000000000000" pitchFamily="2" charset="0"/>
                <a:cs typeface="Linux Libertine" panose="02000503000000000000" pitchFamily="2" charset="0"/>
              </a:rPr>
              <a:t>ChatGPT did a great job in accurately depicting each superhero along with the correct gender and correct strength attributes. </a:t>
            </a:r>
          </a:p>
        </p:txBody>
      </p:sp>
      <p:sp>
        <p:nvSpPr>
          <p:cNvPr id="15" name="TextBox 14">
            <a:extLst>
              <a:ext uri="{FF2B5EF4-FFF2-40B4-BE49-F238E27FC236}">
                <a16:creationId xmlns:a16="http://schemas.microsoft.com/office/drawing/2014/main" id="{BAEA76E0-F1F9-A047-9278-5DC7FCB85F19}"/>
              </a:ext>
            </a:extLst>
          </p:cNvPr>
          <p:cNvSpPr txBox="1"/>
          <p:nvPr/>
        </p:nvSpPr>
        <p:spPr>
          <a:xfrm>
            <a:off x="1179138" y="2105561"/>
            <a:ext cx="1607344" cy="1323439"/>
          </a:xfrm>
          <a:prstGeom prst="rect">
            <a:avLst/>
          </a:prstGeom>
          <a:noFill/>
        </p:spPr>
        <p:txBody>
          <a:bodyPr wrap="square" rtlCol="0">
            <a:spAutoFit/>
          </a:bodyPr>
          <a:lstStyle/>
          <a:p>
            <a:r>
              <a:rPr lang="en-US" sz="1000">
                <a:solidFill>
                  <a:schemeClr val="bg1"/>
                </a:solidFill>
                <a:latin typeface="Helvetica" pitchFamily="2" charset="0"/>
              </a:rPr>
              <a:t>We had a great balance between human and machine, and the experience has definitely made me appreciate the power of teamwork and the potential of tools like ChatGPT to enhance it.</a:t>
            </a:r>
          </a:p>
        </p:txBody>
      </p:sp>
      <p:sp>
        <p:nvSpPr>
          <p:cNvPr id="16" name="TextBox 15">
            <a:extLst>
              <a:ext uri="{FF2B5EF4-FFF2-40B4-BE49-F238E27FC236}">
                <a16:creationId xmlns:a16="http://schemas.microsoft.com/office/drawing/2014/main" id="{3E592969-EC0D-C845-A90E-5BF09E9F0E1A}"/>
              </a:ext>
            </a:extLst>
          </p:cNvPr>
          <p:cNvSpPr txBox="1"/>
          <p:nvPr/>
        </p:nvSpPr>
        <p:spPr>
          <a:xfrm>
            <a:off x="559072" y="3823937"/>
            <a:ext cx="2542551" cy="1384995"/>
          </a:xfrm>
          <a:prstGeom prst="rect">
            <a:avLst/>
          </a:prstGeom>
          <a:noFill/>
        </p:spPr>
        <p:txBody>
          <a:bodyPr wrap="square" rtlCol="0">
            <a:spAutoFit/>
          </a:bodyPr>
          <a:lstStyle/>
          <a:p>
            <a:r>
              <a:rPr lang="en-US" sz="1200">
                <a:solidFill>
                  <a:schemeClr val="bg1"/>
                </a:solidFill>
                <a:latin typeface="Linux Libertine" panose="02000503000000000000" pitchFamily="2" charset="0"/>
                <a:ea typeface="Linux Libertine" panose="02000503000000000000" pitchFamily="2" charset="0"/>
                <a:cs typeface="Linux Libertine" panose="02000503000000000000" pitchFamily="2" charset="0"/>
              </a:rPr>
              <a:t>The combination of human collaboration and ChatGPT assistance made the project feel dynamic and exciting. The group provided the heart and vision, while ChatGPT helped us bring everything together in creative and unexpected ways.</a:t>
            </a:r>
          </a:p>
        </p:txBody>
      </p:sp>
      <p:sp>
        <p:nvSpPr>
          <p:cNvPr id="17" name="TextBox 16">
            <a:extLst>
              <a:ext uri="{FF2B5EF4-FFF2-40B4-BE49-F238E27FC236}">
                <a16:creationId xmlns:a16="http://schemas.microsoft.com/office/drawing/2014/main" id="{C605E8DC-F441-A24C-ABB2-F2177ED37D5F}"/>
              </a:ext>
            </a:extLst>
          </p:cNvPr>
          <p:cNvSpPr txBox="1"/>
          <p:nvPr/>
        </p:nvSpPr>
        <p:spPr>
          <a:xfrm>
            <a:off x="3351855" y="3679202"/>
            <a:ext cx="2819991" cy="1136145"/>
          </a:xfrm>
          <a:prstGeom prst="rect">
            <a:avLst/>
          </a:prstGeom>
          <a:noFill/>
        </p:spPr>
        <p:txBody>
          <a:bodyPr wrap="square" rtlCol="0">
            <a:spAutoFit/>
          </a:bodyPr>
          <a:lstStyle/>
          <a:p>
            <a:pPr>
              <a:lnSpc>
                <a:spcPct val="115000"/>
              </a:lnSpc>
            </a:pPr>
            <a:r>
              <a:rPr lang="en-US" sz="1200">
                <a:solidFill>
                  <a:schemeClr val="bg1"/>
                </a:solidFill>
                <a:latin typeface="Arial" panose="020B0604020202020204" pitchFamily="34" charset="0"/>
                <a:ea typeface="Arial" panose="020B0604020202020204" pitchFamily="34" charset="0"/>
              </a:rPr>
              <a:t>Because of [the group’s] collaboration, we were able to make a unique story and characters that I never would have thought of on my own, which makes this comic even more special to me.</a:t>
            </a:r>
          </a:p>
        </p:txBody>
      </p:sp>
      <p:sp>
        <p:nvSpPr>
          <p:cNvPr id="19" name="TextBox 18">
            <a:extLst>
              <a:ext uri="{FF2B5EF4-FFF2-40B4-BE49-F238E27FC236}">
                <a16:creationId xmlns:a16="http://schemas.microsoft.com/office/drawing/2014/main" id="{2BDF23D0-C4E5-F944-8119-4F462447AC9F}"/>
              </a:ext>
            </a:extLst>
          </p:cNvPr>
          <p:cNvSpPr txBox="1"/>
          <p:nvPr/>
        </p:nvSpPr>
        <p:spPr>
          <a:xfrm>
            <a:off x="2884268" y="560259"/>
            <a:ext cx="6423463" cy="830997"/>
          </a:xfrm>
          <a:prstGeom prst="rect">
            <a:avLst/>
          </a:prstGeom>
          <a:noFill/>
        </p:spPr>
        <p:txBody>
          <a:bodyPr wrap="square">
            <a:spAutoFit/>
          </a:bodyPr>
          <a:lstStyle/>
          <a:p>
            <a:pPr algn="ctr"/>
            <a:r>
              <a:rPr lang="en-US" sz="2400" b="1" dirty="0">
                <a:solidFill>
                  <a:srgbClr val="FFFF00"/>
                </a:solidFill>
                <a:latin typeface="Garamond"/>
              </a:rPr>
              <a:t>Reflections on Collaborating with Humans and AI to Become a Superhero</a:t>
            </a:r>
          </a:p>
        </p:txBody>
      </p:sp>
    </p:spTree>
    <p:extLst>
      <p:ext uri="{BB962C8B-B14F-4D97-AF65-F5344CB8AC3E}">
        <p14:creationId xmlns:p14="http://schemas.microsoft.com/office/powerpoint/2010/main" val="22544228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47" name="TextBox 46">
            <a:extLst>
              <a:ext uri="{FF2B5EF4-FFF2-40B4-BE49-F238E27FC236}">
                <a16:creationId xmlns:a16="http://schemas.microsoft.com/office/drawing/2014/main" id="{9FB1C53D-F9E1-B942-963E-BC16F22C845E}"/>
              </a:ext>
            </a:extLst>
          </p:cNvPr>
          <p:cNvSpPr txBox="1"/>
          <p:nvPr/>
        </p:nvSpPr>
        <p:spPr>
          <a:xfrm>
            <a:off x="6254218" y="2631494"/>
            <a:ext cx="2514702" cy="830997"/>
          </a:xfrm>
          <a:prstGeom prst="rect">
            <a:avLst/>
          </a:prstGeom>
          <a:noFill/>
        </p:spPr>
        <p:txBody>
          <a:bodyPr wrap="square" rtlCol="0">
            <a:spAutoFit/>
          </a:bodyPr>
          <a:lstStyle/>
          <a:p>
            <a:r>
              <a:rPr lang="en-US" sz="1200">
                <a:solidFill>
                  <a:schemeClr val="bg1"/>
                </a:solidFill>
              </a:rPr>
              <a:t>...much less fulfilling experience than actually doing the work to make a comic of your own without the help of generative AI.</a:t>
            </a:r>
          </a:p>
        </p:txBody>
      </p:sp>
      <p:sp>
        <p:nvSpPr>
          <p:cNvPr id="69" name="TextBox 68">
            <a:extLst>
              <a:ext uri="{FF2B5EF4-FFF2-40B4-BE49-F238E27FC236}">
                <a16:creationId xmlns:a16="http://schemas.microsoft.com/office/drawing/2014/main" id="{C818CC34-7A8F-A240-9FC0-AC6318FAAC45}"/>
              </a:ext>
            </a:extLst>
          </p:cNvPr>
          <p:cNvSpPr txBox="1"/>
          <p:nvPr/>
        </p:nvSpPr>
        <p:spPr>
          <a:xfrm>
            <a:off x="9633493" y="5521261"/>
            <a:ext cx="1797844" cy="707886"/>
          </a:xfrm>
          <a:prstGeom prst="rect">
            <a:avLst/>
          </a:prstGeom>
          <a:noFill/>
        </p:spPr>
        <p:txBody>
          <a:bodyPr wrap="square" rtlCol="0">
            <a:spAutoFit/>
          </a:bodyPr>
          <a:lstStyle/>
          <a:p>
            <a:r>
              <a:rPr lang="en-US" sz="1000">
                <a:solidFill>
                  <a:schemeClr val="bg1"/>
                </a:solidFill>
                <a:latin typeface="Courier" pitchFamily="2" charset="0"/>
                <a:ea typeface="Aptos" panose="020B0004020202020204" pitchFamily="34" charset="0"/>
                <a:cs typeface="Times New Roman" panose="02020603050405020304" pitchFamily="18" charset="0"/>
              </a:rPr>
              <a:t>If this was individual, it would have been a way more bland comic.</a:t>
            </a:r>
            <a:r>
              <a:rPr lang="en-US" sz="1000">
                <a:solidFill>
                  <a:schemeClr val="bg1"/>
                </a:solidFill>
                <a:latin typeface="Courier" pitchFamily="2" charset="0"/>
              </a:rPr>
              <a:t> </a:t>
            </a:r>
          </a:p>
        </p:txBody>
      </p:sp>
      <p:sp>
        <p:nvSpPr>
          <p:cNvPr id="52" name="TextBox 51">
            <a:extLst>
              <a:ext uri="{FF2B5EF4-FFF2-40B4-BE49-F238E27FC236}">
                <a16:creationId xmlns:a16="http://schemas.microsoft.com/office/drawing/2014/main" id="{00BE8D26-A764-4C47-A51B-5840E63ABF66}"/>
              </a:ext>
            </a:extLst>
          </p:cNvPr>
          <p:cNvSpPr txBox="1"/>
          <p:nvPr/>
        </p:nvSpPr>
        <p:spPr>
          <a:xfrm>
            <a:off x="6698688" y="1689790"/>
            <a:ext cx="2635320" cy="738664"/>
          </a:xfrm>
          <a:prstGeom prst="rect">
            <a:avLst/>
          </a:prstGeom>
          <a:noFill/>
        </p:spPr>
        <p:txBody>
          <a:bodyPr wrap="square" rtlCol="0">
            <a:spAutoFit/>
          </a:bodyPr>
          <a:lstStyle/>
          <a:p>
            <a:r>
              <a:rPr lang="en-US" sz="1400">
                <a:solidFill>
                  <a:schemeClr val="bg1"/>
                </a:solidFill>
              </a:rPr>
              <a:t>I told it I wanted my superhero to have blue skin, it kept making his suit blue, not his skin.</a:t>
            </a:r>
          </a:p>
        </p:txBody>
      </p:sp>
      <p:sp>
        <p:nvSpPr>
          <p:cNvPr id="53" name="TextBox 52">
            <a:extLst>
              <a:ext uri="{FF2B5EF4-FFF2-40B4-BE49-F238E27FC236}">
                <a16:creationId xmlns:a16="http://schemas.microsoft.com/office/drawing/2014/main" id="{3F475EB1-EE8E-9C41-9174-7E28FACB3DDC}"/>
              </a:ext>
            </a:extLst>
          </p:cNvPr>
          <p:cNvSpPr txBox="1"/>
          <p:nvPr/>
        </p:nvSpPr>
        <p:spPr>
          <a:xfrm>
            <a:off x="302506" y="5644924"/>
            <a:ext cx="3563989" cy="646331"/>
          </a:xfrm>
          <a:prstGeom prst="rect">
            <a:avLst/>
          </a:prstGeom>
          <a:noFill/>
        </p:spPr>
        <p:txBody>
          <a:bodyPr wrap="none" rtlCol="0">
            <a:spAutoFit/>
          </a:bodyPr>
          <a:lstStyle/>
          <a:p>
            <a:r>
              <a:rPr lang="en-US" sz="1200">
                <a:solidFill>
                  <a:schemeClr val="bg1"/>
                </a:solidFill>
              </a:rPr>
              <a:t>I had my ideas, and they had their ideas, </a:t>
            </a:r>
          </a:p>
          <a:p>
            <a:r>
              <a:rPr lang="en-US" sz="1200">
                <a:solidFill>
                  <a:schemeClr val="bg1"/>
                </a:solidFill>
              </a:rPr>
              <a:t>and putting them all together resulted in a </a:t>
            </a:r>
          </a:p>
          <a:p>
            <a:r>
              <a:rPr lang="en-US" sz="1200">
                <a:solidFill>
                  <a:schemeClr val="bg1"/>
                </a:solidFill>
              </a:rPr>
              <a:t>nice mix of everybody’s ideas coming together as one.</a:t>
            </a:r>
          </a:p>
        </p:txBody>
      </p:sp>
      <p:sp>
        <p:nvSpPr>
          <p:cNvPr id="54" name="TextBox 53">
            <a:extLst>
              <a:ext uri="{FF2B5EF4-FFF2-40B4-BE49-F238E27FC236}">
                <a16:creationId xmlns:a16="http://schemas.microsoft.com/office/drawing/2014/main" id="{BE7EC3C7-9E98-1442-953F-F547F86875AF}"/>
              </a:ext>
            </a:extLst>
          </p:cNvPr>
          <p:cNvSpPr txBox="1"/>
          <p:nvPr/>
        </p:nvSpPr>
        <p:spPr>
          <a:xfrm>
            <a:off x="3440783" y="1702125"/>
            <a:ext cx="2466365" cy="1569660"/>
          </a:xfrm>
          <a:prstGeom prst="rect">
            <a:avLst/>
          </a:prstGeom>
          <a:noFill/>
        </p:spPr>
        <p:txBody>
          <a:bodyPr wrap="square" rtlCol="0">
            <a:spAutoFit/>
          </a:bodyPr>
          <a:lstStyle/>
          <a:p>
            <a:r>
              <a:rPr lang="en-US" sz="1200">
                <a:solidFill>
                  <a:schemeClr val="bg1"/>
                </a:solidFill>
              </a:rPr>
              <a:t>This has been a unique component of our semester’s journey, and I couldn’t be more interested in further exploring the existing skill disparities in human and AI landscapes and how one might perform better than the other in each task.</a:t>
            </a:r>
          </a:p>
        </p:txBody>
      </p:sp>
      <p:sp>
        <p:nvSpPr>
          <p:cNvPr id="76" name="TextBox 75">
            <a:extLst>
              <a:ext uri="{FF2B5EF4-FFF2-40B4-BE49-F238E27FC236}">
                <a16:creationId xmlns:a16="http://schemas.microsoft.com/office/drawing/2014/main" id="{0385704F-AE7F-D14D-B458-6A4C2F691BB7}"/>
              </a:ext>
            </a:extLst>
          </p:cNvPr>
          <p:cNvSpPr txBox="1"/>
          <p:nvPr/>
        </p:nvSpPr>
        <p:spPr>
          <a:xfrm>
            <a:off x="9074269" y="4088359"/>
            <a:ext cx="2251552" cy="1169551"/>
          </a:xfrm>
          <a:prstGeom prst="rect">
            <a:avLst/>
          </a:prstGeom>
          <a:noFill/>
        </p:spPr>
        <p:txBody>
          <a:bodyPr wrap="square" rtlCol="0">
            <a:spAutoFit/>
          </a:bodyPr>
          <a:lstStyle/>
          <a:p>
            <a:r>
              <a:rPr lang="en-US" sz="1000">
                <a:solidFill>
                  <a:schemeClr val="bg1"/>
                </a:solidFill>
                <a:latin typeface="Georgia" panose="02040502050405020303" pitchFamily="18" charset="0"/>
              </a:rPr>
              <a:t>We came up with names, and important factors in the story, and all ChatGPT did was combine all of our ideas and polish them. I do feel some sense of ownership in this project along with the people in my group.</a:t>
            </a:r>
          </a:p>
        </p:txBody>
      </p:sp>
      <p:sp>
        <p:nvSpPr>
          <p:cNvPr id="78" name="TextBox 77">
            <a:extLst>
              <a:ext uri="{FF2B5EF4-FFF2-40B4-BE49-F238E27FC236}">
                <a16:creationId xmlns:a16="http://schemas.microsoft.com/office/drawing/2014/main" id="{E538309B-47D3-0F4A-A573-C2688A77F602}"/>
              </a:ext>
            </a:extLst>
          </p:cNvPr>
          <p:cNvSpPr txBox="1"/>
          <p:nvPr/>
        </p:nvSpPr>
        <p:spPr>
          <a:xfrm>
            <a:off x="9631114" y="919894"/>
            <a:ext cx="1991813" cy="1477328"/>
          </a:xfrm>
          <a:prstGeom prst="rect">
            <a:avLst/>
          </a:prstGeom>
          <a:noFill/>
        </p:spPr>
        <p:txBody>
          <a:bodyPr wrap="square" rtlCol="0">
            <a:spAutoFit/>
          </a:bodyPr>
          <a:lstStyle/>
          <a:p>
            <a:r>
              <a:rPr lang="en-US" sz="1000">
                <a:solidFill>
                  <a:schemeClr val="bg1"/>
                </a:solidFill>
                <a:ea typeface="Times New Roman" panose="02020603050405020304" pitchFamily="18" charset="0"/>
              </a:rPr>
              <a:t>I learned that ChatGPT is very much a tool to help us make our artistic choices as opposed to a decision-maker that we can trust to execute our vision perfectly. This realization emphasized the importance of human oversight and interpretation in any creative process.</a:t>
            </a:r>
            <a:r>
              <a:rPr lang="en-US" sz="1000">
                <a:solidFill>
                  <a:schemeClr val="bg1"/>
                </a:solidFill>
              </a:rPr>
              <a:t> </a:t>
            </a:r>
          </a:p>
        </p:txBody>
      </p:sp>
      <p:sp>
        <p:nvSpPr>
          <p:cNvPr id="79" name="TextBox 78">
            <a:extLst>
              <a:ext uri="{FF2B5EF4-FFF2-40B4-BE49-F238E27FC236}">
                <a16:creationId xmlns:a16="http://schemas.microsoft.com/office/drawing/2014/main" id="{470B0228-8C33-004A-A8BF-FC5317902CBE}"/>
              </a:ext>
            </a:extLst>
          </p:cNvPr>
          <p:cNvSpPr txBox="1"/>
          <p:nvPr/>
        </p:nvSpPr>
        <p:spPr>
          <a:xfrm>
            <a:off x="714990" y="900576"/>
            <a:ext cx="1845895" cy="861774"/>
          </a:xfrm>
          <a:prstGeom prst="rect">
            <a:avLst/>
          </a:prstGeom>
          <a:noFill/>
        </p:spPr>
        <p:txBody>
          <a:bodyPr wrap="square" rtlCol="0">
            <a:spAutoFit/>
          </a:bodyPr>
          <a:lstStyle/>
          <a:p>
            <a:r>
              <a:rPr lang="en-US" sz="1000">
                <a:solidFill>
                  <a:schemeClr val="bg1"/>
                </a:solidFill>
                <a:ea typeface="Times New Roman" panose="02020603050405020304" pitchFamily="18" charset="0"/>
              </a:rPr>
              <a:t>It  highlighted how essential collaboration is - whether with people or AI - in achieving a final product that balances diverse ideas and perspectives</a:t>
            </a:r>
            <a:r>
              <a:rPr lang="en-US" sz="1000">
                <a:solidFill>
                  <a:schemeClr val="bg1"/>
                </a:solidFill>
              </a:rPr>
              <a:t>.</a:t>
            </a:r>
          </a:p>
        </p:txBody>
      </p:sp>
      <p:sp>
        <p:nvSpPr>
          <p:cNvPr id="80" name="TextBox 79">
            <a:extLst>
              <a:ext uri="{FF2B5EF4-FFF2-40B4-BE49-F238E27FC236}">
                <a16:creationId xmlns:a16="http://schemas.microsoft.com/office/drawing/2014/main" id="{B7BF2034-6476-944B-B0E9-2D35F79905C5}"/>
              </a:ext>
            </a:extLst>
          </p:cNvPr>
          <p:cNvSpPr txBox="1"/>
          <p:nvPr/>
        </p:nvSpPr>
        <p:spPr>
          <a:xfrm>
            <a:off x="5907148" y="3703238"/>
            <a:ext cx="2879013" cy="1569660"/>
          </a:xfrm>
          <a:prstGeom prst="rect">
            <a:avLst/>
          </a:prstGeom>
          <a:noFill/>
        </p:spPr>
        <p:txBody>
          <a:bodyPr wrap="square" rtlCol="0">
            <a:spAutoFit/>
          </a:bodyPr>
          <a:lstStyle/>
          <a:p>
            <a:r>
              <a:rPr lang="en-US" sz="1200">
                <a:solidFill>
                  <a:srgbClr val="FFFF00"/>
                </a:solidFill>
                <a:latin typeface="Courier" pitchFamily="2" charset="0"/>
                <a:ea typeface="Times New Roman" panose="02020603050405020304" pitchFamily="18" charset="0"/>
              </a:rPr>
              <a:t>It produces something out of nothing, so when we were stuck it could help us at any point. It would give us a good starting point, but it would sometimes take some time to align with what we were looking for. </a:t>
            </a:r>
            <a:endParaRPr lang="en-US" sz="1200">
              <a:solidFill>
                <a:srgbClr val="FFFF00"/>
              </a:solidFill>
              <a:latin typeface="Courier" pitchFamily="2" charset="0"/>
              <a:ea typeface="Arial" panose="020B0604020202020204" pitchFamily="34" charset="0"/>
            </a:endParaRPr>
          </a:p>
        </p:txBody>
      </p:sp>
      <p:sp>
        <p:nvSpPr>
          <p:cNvPr id="12" name="TextBox 11">
            <a:extLst>
              <a:ext uri="{FF2B5EF4-FFF2-40B4-BE49-F238E27FC236}">
                <a16:creationId xmlns:a16="http://schemas.microsoft.com/office/drawing/2014/main" id="{B2F8B4CA-ACE4-E24B-B900-AC8DB4F8022C}"/>
              </a:ext>
            </a:extLst>
          </p:cNvPr>
          <p:cNvSpPr txBox="1"/>
          <p:nvPr/>
        </p:nvSpPr>
        <p:spPr>
          <a:xfrm>
            <a:off x="9334008" y="2605863"/>
            <a:ext cx="1643063" cy="1169551"/>
          </a:xfrm>
          <a:prstGeom prst="rect">
            <a:avLst/>
          </a:prstGeom>
          <a:noFill/>
        </p:spPr>
        <p:txBody>
          <a:bodyPr wrap="square" rtlCol="0">
            <a:spAutoFit/>
          </a:bodyPr>
          <a:lstStyle/>
          <a:p>
            <a:r>
              <a:rPr lang="en-US" sz="1000">
                <a:solidFill>
                  <a:schemeClr val="bg1"/>
                </a:solidFill>
                <a:latin typeface="Courier" pitchFamily="2" charset="0"/>
                <a:ea typeface="Aptos" panose="020B0004020202020204" pitchFamily="34" charset="0"/>
                <a:cs typeface="Times New Roman" panose="02020603050405020304" pitchFamily="18" charset="0"/>
              </a:rPr>
              <a:t>It often acted as a neutral third party that quickly translated our abstract ideas into concrete suggestions</a:t>
            </a:r>
            <a:r>
              <a:rPr lang="en-US" sz="1000">
                <a:solidFill>
                  <a:schemeClr val="bg1"/>
                </a:solidFill>
                <a:latin typeface="Courier" pitchFamily="2" charset="0"/>
              </a:rPr>
              <a:t>.</a:t>
            </a:r>
          </a:p>
        </p:txBody>
      </p:sp>
      <p:sp>
        <p:nvSpPr>
          <p:cNvPr id="13" name="TextBox 12">
            <a:extLst>
              <a:ext uri="{FF2B5EF4-FFF2-40B4-BE49-F238E27FC236}">
                <a16:creationId xmlns:a16="http://schemas.microsoft.com/office/drawing/2014/main" id="{B1C87ACB-0F93-C24E-94BA-B2A7B6E6A1FD}"/>
              </a:ext>
            </a:extLst>
          </p:cNvPr>
          <p:cNvSpPr txBox="1"/>
          <p:nvPr/>
        </p:nvSpPr>
        <p:spPr>
          <a:xfrm>
            <a:off x="4233574" y="5152314"/>
            <a:ext cx="1529506" cy="1169551"/>
          </a:xfrm>
          <a:prstGeom prst="rect">
            <a:avLst/>
          </a:prstGeom>
          <a:noFill/>
        </p:spPr>
        <p:txBody>
          <a:bodyPr wrap="square" rtlCol="0">
            <a:spAutoFit/>
          </a:bodyPr>
          <a:lstStyle/>
          <a:p>
            <a:r>
              <a:rPr lang="en-US" sz="1000">
                <a:solidFill>
                  <a:schemeClr val="bg1"/>
                </a:solidFill>
                <a:latin typeface="Courier" pitchFamily="2" charset="0"/>
                <a:ea typeface="Baskerville" panose="02020502070401020303" pitchFamily="18" charset="0"/>
              </a:rPr>
              <a:t>The final product was very cool! My superhero in particular looks so much like me that it’s rather uncanny. </a:t>
            </a:r>
          </a:p>
        </p:txBody>
      </p:sp>
      <p:sp>
        <p:nvSpPr>
          <p:cNvPr id="14" name="TextBox 13">
            <a:extLst>
              <a:ext uri="{FF2B5EF4-FFF2-40B4-BE49-F238E27FC236}">
                <a16:creationId xmlns:a16="http://schemas.microsoft.com/office/drawing/2014/main" id="{3DBCB367-E9D2-9A4B-A3C0-0C417C471546}"/>
              </a:ext>
            </a:extLst>
          </p:cNvPr>
          <p:cNvSpPr txBox="1"/>
          <p:nvPr/>
        </p:nvSpPr>
        <p:spPr>
          <a:xfrm>
            <a:off x="6234886" y="5448814"/>
            <a:ext cx="2514702" cy="830997"/>
          </a:xfrm>
          <a:prstGeom prst="rect">
            <a:avLst/>
          </a:prstGeom>
          <a:noFill/>
        </p:spPr>
        <p:txBody>
          <a:bodyPr wrap="square" rtlCol="0">
            <a:spAutoFit/>
          </a:bodyPr>
          <a:lstStyle/>
          <a:p>
            <a:r>
              <a:rPr lang="en-US" sz="1200">
                <a:solidFill>
                  <a:schemeClr val="bg1"/>
                </a:solidFill>
                <a:latin typeface="Linux Libertine" panose="02000503000000000000" pitchFamily="2" charset="0"/>
                <a:ea typeface="Linux Libertine" panose="02000503000000000000" pitchFamily="2" charset="0"/>
                <a:cs typeface="Linux Libertine" panose="02000503000000000000" pitchFamily="2" charset="0"/>
              </a:rPr>
              <a:t>ChatGPT did a great job in accurately depicting each superhero along with the correct gender and correct strength attributes. </a:t>
            </a:r>
          </a:p>
        </p:txBody>
      </p:sp>
      <p:sp>
        <p:nvSpPr>
          <p:cNvPr id="15" name="TextBox 14">
            <a:extLst>
              <a:ext uri="{FF2B5EF4-FFF2-40B4-BE49-F238E27FC236}">
                <a16:creationId xmlns:a16="http://schemas.microsoft.com/office/drawing/2014/main" id="{BAEA76E0-F1F9-A047-9278-5DC7FCB85F19}"/>
              </a:ext>
            </a:extLst>
          </p:cNvPr>
          <p:cNvSpPr txBox="1"/>
          <p:nvPr/>
        </p:nvSpPr>
        <p:spPr>
          <a:xfrm>
            <a:off x="1179138" y="2105561"/>
            <a:ext cx="1607344" cy="1323439"/>
          </a:xfrm>
          <a:prstGeom prst="rect">
            <a:avLst/>
          </a:prstGeom>
          <a:noFill/>
        </p:spPr>
        <p:txBody>
          <a:bodyPr wrap="square" rtlCol="0">
            <a:spAutoFit/>
          </a:bodyPr>
          <a:lstStyle/>
          <a:p>
            <a:r>
              <a:rPr lang="en-US" sz="1000">
                <a:solidFill>
                  <a:schemeClr val="bg1"/>
                </a:solidFill>
                <a:latin typeface="Helvetica" pitchFamily="2" charset="0"/>
              </a:rPr>
              <a:t>We had a great balance between human and machine, and the experience has definitely made me appreciate the power of teamwork and the potential of tools like ChatGPT to enhance it.</a:t>
            </a:r>
          </a:p>
        </p:txBody>
      </p:sp>
      <p:sp>
        <p:nvSpPr>
          <p:cNvPr id="16" name="TextBox 15">
            <a:extLst>
              <a:ext uri="{FF2B5EF4-FFF2-40B4-BE49-F238E27FC236}">
                <a16:creationId xmlns:a16="http://schemas.microsoft.com/office/drawing/2014/main" id="{3E592969-EC0D-C845-A90E-5BF09E9F0E1A}"/>
              </a:ext>
            </a:extLst>
          </p:cNvPr>
          <p:cNvSpPr txBox="1"/>
          <p:nvPr/>
        </p:nvSpPr>
        <p:spPr>
          <a:xfrm>
            <a:off x="559072" y="3823937"/>
            <a:ext cx="2542551" cy="1384995"/>
          </a:xfrm>
          <a:prstGeom prst="rect">
            <a:avLst/>
          </a:prstGeom>
          <a:noFill/>
        </p:spPr>
        <p:txBody>
          <a:bodyPr wrap="square" rtlCol="0">
            <a:spAutoFit/>
          </a:bodyPr>
          <a:lstStyle/>
          <a:p>
            <a:r>
              <a:rPr lang="en-US" sz="1200">
                <a:solidFill>
                  <a:schemeClr val="bg1"/>
                </a:solidFill>
                <a:latin typeface="Linux Libertine" panose="02000503000000000000" pitchFamily="2" charset="0"/>
                <a:ea typeface="Linux Libertine" panose="02000503000000000000" pitchFamily="2" charset="0"/>
                <a:cs typeface="Linux Libertine" panose="02000503000000000000" pitchFamily="2" charset="0"/>
              </a:rPr>
              <a:t>The combination of human collaboration and ChatGPT assistance made the project feel dynamic and exciting. The group provided the heart and vision, while ChatGPT helped us bring everything together in creative and unexpected ways.</a:t>
            </a:r>
          </a:p>
        </p:txBody>
      </p:sp>
      <p:sp>
        <p:nvSpPr>
          <p:cNvPr id="17" name="TextBox 16">
            <a:extLst>
              <a:ext uri="{FF2B5EF4-FFF2-40B4-BE49-F238E27FC236}">
                <a16:creationId xmlns:a16="http://schemas.microsoft.com/office/drawing/2014/main" id="{C605E8DC-F441-A24C-ABB2-F2177ED37D5F}"/>
              </a:ext>
            </a:extLst>
          </p:cNvPr>
          <p:cNvSpPr txBox="1"/>
          <p:nvPr/>
        </p:nvSpPr>
        <p:spPr>
          <a:xfrm>
            <a:off x="3696838" y="3389334"/>
            <a:ext cx="1724965" cy="1493037"/>
          </a:xfrm>
          <a:prstGeom prst="rect">
            <a:avLst/>
          </a:prstGeom>
          <a:noFill/>
        </p:spPr>
        <p:txBody>
          <a:bodyPr wrap="square" rtlCol="0">
            <a:spAutoFit/>
          </a:bodyPr>
          <a:lstStyle/>
          <a:p>
            <a:pPr>
              <a:lnSpc>
                <a:spcPct val="115000"/>
              </a:lnSpc>
            </a:pPr>
            <a:r>
              <a:rPr lang="en-US" sz="1000">
                <a:solidFill>
                  <a:schemeClr val="bg1"/>
                </a:solidFill>
                <a:latin typeface="Arial" panose="020B0604020202020204" pitchFamily="34" charset="0"/>
                <a:ea typeface="Arial" panose="020B0604020202020204" pitchFamily="34" charset="0"/>
              </a:rPr>
              <a:t>Because of [the group’s] collaboration, we were able to make a unique story and characters that I never would have thought of on my own, which makes this comic even more special to me.</a:t>
            </a:r>
          </a:p>
        </p:txBody>
      </p:sp>
      <p:sp>
        <p:nvSpPr>
          <p:cNvPr id="19" name="TextBox 18">
            <a:extLst>
              <a:ext uri="{FF2B5EF4-FFF2-40B4-BE49-F238E27FC236}">
                <a16:creationId xmlns:a16="http://schemas.microsoft.com/office/drawing/2014/main" id="{2BDF23D0-C4E5-F944-8119-4F462447AC9F}"/>
              </a:ext>
            </a:extLst>
          </p:cNvPr>
          <p:cNvSpPr txBox="1"/>
          <p:nvPr/>
        </p:nvSpPr>
        <p:spPr>
          <a:xfrm>
            <a:off x="2884268" y="560259"/>
            <a:ext cx="6423463" cy="830997"/>
          </a:xfrm>
          <a:prstGeom prst="rect">
            <a:avLst/>
          </a:prstGeom>
          <a:noFill/>
        </p:spPr>
        <p:txBody>
          <a:bodyPr wrap="square">
            <a:spAutoFit/>
          </a:bodyPr>
          <a:lstStyle/>
          <a:p>
            <a:pPr algn="ctr"/>
            <a:r>
              <a:rPr lang="en-US" sz="2400" b="1" dirty="0">
                <a:solidFill>
                  <a:srgbClr val="FFFF00"/>
                </a:solidFill>
                <a:latin typeface="Garamond"/>
              </a:rPr>
              <a:t>Reflections on Collaborating with Humans and AI to Become a Superhero</a:t>
            </a:r>
          </a:p>
        </p:txBody>
      </p:sp>
    </p:spTree>
    <p:extLst>
      <p:ext uri="{BB962C8B-B14F-4D97-AF65-F5344CB8AC3E}">
        <p14:creationId xmlns:p14="http://schemas.microsoft.com/office/powerpoint/2010/main" val="30941365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47" name="TextBox 46">
            <a:extLst>
              <a:ext uri="{FF2B5EF4-FFF2-40B4-BE49-F238E27FC236}">
                <a16:creationId xmlns:a16="http://schemas.microsoft.com/office/drawing/2014/main" id="{9FB1C53D-F9E1-B942-963E-BC16F22C845E}"/>
              </a:ext>
            </a:extLst>
          </p:cNvPr>
          <p:cNvSpPr txBox="1"/>
          <p:nvPr/>
        </p:nvSpPr>
        <p:spPr>
          <a:xfrm>
            <a:off x="6254218" y="2631494"/>
            <a:ext cx="2514702" cy="830997"/>
          </a:xfrm>
          <a:prstGeom prst="rect">
            <a:avLst/>
          </a:prstGeom>
          <a:noFill/>
        </p:spPr>
        <p:txBody>
          <a:bodyPr wrap="square" rtlCol="0">
            <a:spAutoFit/>
          </a:bodyPr>
          <a:lstStyle/>
          <a:p>
            <a:r>
              <a:rPr lang="en-US" sz="1200">
                <a:solidFill>
                  <a:schemeClr val="bg1"/>
                </a:solidFill>
              </a:rPr>
              <a:t>...much less fulfilling experience than actually doing the work to make a comic of your own without the help of generative AI.</a:t>
            </a:r>
          </a:p>
        </p:txBody>
      </p:sp>
      <p:sp>
        <p:nvSpPr>
          <p:cNvPr id="69" name="TextBox 68">
            <a:extLst>
              <a:ext uri="{FF2B5EF4-FFF2-40B4-BE49-F238E27FC236}">
                <a16:creationId xmlns:a16="http://schemas.microsoft.com/office/drawing/2014/main" id="{C818CC34-7A8F-A240-9FC0-AC6318FAAC45}"/>
              </a:ext>
            </a:extLst>
          </p:cNvPr>
          <p:cNvSpPr txBox="1"/>
          <p:nvPr/>
        </p:nvSpPr>
        <p:spPr>
          <a:xfrm>
            <a:off x="9633493" y="5521261"/>
            <a:ext cx="1797844" cy="707886"/>
          </a:xfrm>
          <a:prstGeom prst="rect">
            <a:avLst/>
          </a:prstGeom>
          <a:noFill/>
        </p:spPr>
        <p:txBody>
          <a:bodyPr wrap="square" rtlCol="0">
            <a:spAutoFit/>
          </a:bodyPr>
          <a:lstStyle/>
          <a:p>
            <a:r>
              <a:rPr lang="en-US" sz="1000">
                <a:solidFill>
                  <a:schemeClr val="bg1"/>
                </a:solidFill>
                <a:latin typeface="Courier" pitchFamily="2" charset="0"/>
                <a:ea typeface="Aptos" panose="020B0004020202020204" pitchFamily="34" charset="0"/>
                <a:cs typeface="Times New Roman" panose="02020603050405020304" pitchFamily="18" charset="0"/>
              </a:rPr>
              <a:t>If this was individual, it would have been a way more bland comic.</a:t>
            </a:r>
            <a:r>
              <a:rPr lang="en-US" sz="1000">
                <a:solidFill>
                  <a:schemeClr val="bg1"/>
                </a:solidFill>
                <a:latin typeface="Courier" pitchFamily="2" charset="0"/>
              </a:rPr>
              <a:t> </a:t>
            </a:r>
          </a:p>
        </p:txBody>
      </p:sp>
      <p:sp>
        <p:nvSpPr>
          <p:cNvPr id="52" name="TextBox 51">
            <a:extLst>
              <a:ext uri="{FF2B5EF4-FFF2-40B4-BE49-F238E27FC236}">
                <a16:creationId xmlns:a16="http://schemas.microsoft.com/office/drawing/2014/main" id="{00BE8D26-A764-4C47-A51B-5840E63ABF66}"/>
              </a:ext>
            </a:extLst>
          </p:cNvPr>
          <p:cNvSpPr txBox="1"/>
          <p:nvPr/>
        </p:nvSpPr>
        <p:spPr>
          <a:xfrm>
            <a:off x="6698688" y="1689790"/>
            <a:ext cx="2635320" cy="738664"/>
          </a:xfrm>
          <a:prstGeom prst="rect">
            <a:avLst/>
          </a:prstGeom>
          <a:noFill/>
        </p:spPr>
        <p:txBody>
          <a:bodyPr wrap="square" rtlCol="0">
            <a:spAutoFit/>
          </a:bodyPr>
          <a:lstStyle/>
          <a:p>
            <a:r>
              <a:rPr lang="en-US" sz="1400">
                <a:solidFill>
                  <a:schemeClr val="bg1"/>
                </a:solidFill>
              </a:rPr>
              <a:t>I told it I wanted my superhero to have blue skin, it kept making his suit blue, not his skin.</a:t>
            </a:r>
          </a:p>
        </p:txBody>
      </p:sp>
      <p:sp>
        <p:nvSpPr>
          <p:cNvPr id="53" name="TextBox 52">
            <a:extLst>
              <a:ext uri="{FF2B5EF4-FFF2-40B4-BE49-F238E27FC236}">
                <a16:creationId xmlns:a16="http://schemas.microsoft.com/office/drawing/2014/main" id="{3F475EB1-EE8E-9C41-9174-7E28FACB3DDC}"/>
              </a:ext>
            </a:extLst>
          </p:cNvPr>
          <p:cNvSpPr txBox="1"/>
          <p:nvPr/>
        </p:nvSpPr>
        <p:spPr>
          <a:xfrm>
            <a:off x="302506" y="5644924"/>
            <a:ext cx="3563989" cy="646331"/>
          </a:xfrm>
          <a:prstGeom prst="rect">
            <a:avLst/>
          </a:prstGeom>
          <a:noFill/>
        </p:spPr>
        <p:txBody>
          <a:bodyPr wrap="none" rtlCol="0">
            <a:spAutoFit/>
          </a:bodyPr>
          <a:lstStyle/>
          <a:p>
            <a:r>
              <a:rPr lang="en-US" sz="1200">
                <a:solidFill>
                  <a:schemeClr val="bg1"/>
                </a:solidFill>
              </a:rPr>
              <a:t>I had my ideas, and they had their ideas, </a:t>
            </a:r>
          </a:p>
          <a:p>
            <a:r>
              <a:rPr lang="en-US" sz="1200">
                <a:solidFill>
                  <a:schemeClr val="bg1"/>
                </a:solidFill>
              </a:rPr>
              <a:t>and putting them all together resulted in a </a:t>
            </a:r>
          </a:p>
          <a:p>
            <a:r>
              <a:rPr lang="en-US" sz="1200">
                <a:solidFill>
                  <a:schemeClr val="bg1"/>
                </a:solidFill>
              </a:rPr>
              <a:t>nice mix of everybody’s ideas coming together as one.</a:t>
            </a:r>
          </a:p>
        </p:txBody>
      </p:sp>
      <p:sp>
        <p:nvSpPr>
          <p:cNvPr id="54" name="TextBox 53">
            <a:extLst>
              <a:ext uri="{FF2B5EF4-FFF2-40B4-BE49-F238E27FC236}">
                <a16:creationId xmlns:a16="http://schemas.microsoft.com/office/drawing/2014/main" id="{BE7EC3C7-9E98-1442-953F-F547F86875AF}"/>
              </a:ext>
            </a:extLst>
          </p:cNvPr>
          <p:cNvSpPr txBox="1"/>
          <p:nvPr/>
        </p:nvSpPr>
        <p:spPr>
          <a:xfrm>
            <a:off x="3440783" y="1702125"/>
            <a:ext cx="2466365" cy="1569660"/>
          </a:xfrm>
          <a:prstGeom prst="rect">
            <a:avLst/>
          </a:prstGeom>
          <a:noFill/>
        </p:spPr>
        <p:txBody>
          <a:bodyPr wrap="square" rtlCol="0">
            <a:spAutoFit/>
          </a:bodyPr>
          <a:lstStyle/>
          <a:p>
            <a:r>
              <a:rPr lang="en-US" sz="1200">
                <a:solidFill>
                  <a:schemeClr val="bg1"/>
                </a:solidFill>
              </a:rPr>
              <a:t>This has been a unique component of our semester’s journey, and I couldn’t be more interested in further exploring the existing skill disparities in human and AI landscapes and how one might perform better than the other in each task.</a:t>
            </a:r>
          </a:p>
        </p:txBody>
      </p:sp>
      <p:sp>
        <p:nvSpPr>
          <p:cNvPr id="76" name="TextBox 75">
            <a:extLst>
              <a:ext uri="{FF2B5EF4-FFF2-40B4-BE49-F238E27FC236}">
                <a16:creationId xmlns:a16="http://schemas.microsoft.com/office/drawing/2014/main" id="{0385704F-AE7F-D14D-B458-6A4C2F691BB7}"/>
              </a:ext>
            </a:extLst>
          </p:cNvPr>
          <p:cNvSpPr txBox="1"/>
          <p:nvPr/>
        </p:nvSpPr>
        <p:spPr>
          <a:xfrm>
            <a:off x="9074269" y="4088359"/>
            <a:ext cx="2251552" cy="1169551"/>
          </a:xfrm>
          <a:prstGeom prst="rect">
            <a:avLst/>
          </a:prstGeom>
          <a:noFill/>
        </p:spPr>
        <p:txBody>
          <a:bodyPr wrap="square" rtlCol="0">
            <a:spAutoFit/>
          </a:bodyPr>
          <a:lstStyle/>
          <a:p>
            <a:r>
              <a:rPr lang="en-US" sz="1000">
                <a:solidFill>
                  <a:schemeClr val="bg1"/>
                </a:solidFill>
                <a:latin typeface="Georgia" panose="02040502050405020303" pitchFamily="18" charset="0"/>
              </a:rPr>
              <a:t>We came up with names, and important factors in the story, and all ChatGPT did was combine all of our ideas and polish them. I do feel some sense of ownership in this project along with the people in my group.</a:t>
            </a:r>
          </a:p>
        </p:txBody>
      </p:sp>
      <p:sp>
        <p:nvSpPr>
          <p:cNvPr id="78" name="TextBox 77">
            <a:extLst>
              <a:ext uri="{FF2B5EF4-FFF2-40B4-BE49-F238E27FC236}">
                <a16:creationId xmlns:a16="http://schemas.microsoft.com/office/drawing/2014/main" id="{E538309B-47D3-0F4A-A573-C2688A77F602}"/>
              </a:ext>
            </a:extLst>
          </p:cNvPr>
          <p:cNvSpPr txBox="1"/>
          <p:nvPr/>
        </p:nvSpPr>
        <p:spPr>
          <a:xfrm>
            <a:off x="9631114" y="919894"/>
            <a:ext cx="1991813" cy="1477328"/>
          </a:xfrm>
          <a:prstGeom prst="rect">
            <a:avLst/>
          </a:prstGeom>
          <a:noFill/>
        </p:spPr>
        <p:txBody>
          <a:bodyPr wrap="square" rtlCol="0">
            <a:spAutoFit/>
          </a:bodyPr>
          <a:lstStyle/>
          <a:p>
            <a:r>
              <a:rPr lang="en-US" sz="1000">
                <a:solidFill>
                  <a:schemeClr val="bg1"/>
                </a:solidFill>
                <a:ea typeface="Times New Roman" panose="02020603050405020304" pitchFamily="18" charset="0"/>
              </a:rPr>
              <a:t>I learned that ChatGPT is very much a tool to help us make our artistic choices as opposed to a decision-maker that we can trust to execute our vision perfectly. This realization emphasized the importance of human oversight and interpretation in any creative process.</a:t>
            </a:r>
            <a:r>
              <a:rPr lang="en-US" sz="1000">
                <a:solidFill>
                  <a:schemeClr val="bg1"/>
                </a:solidFill>
              </a:rPr>
              <a:t> </a:t>
            </a:r>
          </a:p>
        </p:txBody>
      </p:sp>
      <p:sp>
        <p:nvSpPr>
          <p:cNvPr id="79" name="TextBox 78">
            <a:extLst>
              <a:ext uri="{FF2B5EF4-FFF2-40B4-BE49-F238E27FC236}">
                <a16:creationId xmlns:a16="http://schemas.microsoft.com/office/drawing/2014/main" id="{470B0228-8C33-004A-A8BF-FC5317902CBE}"/>
              </a:ext>
            </a:extLst>
          </p:cNvPr>
          <p:cNvSpPr txBox="1"/>
          <p:nvPr/>
        </p:nvSpPr>
        <p:spPr>
          <a:xfrm>
            <a:off x="714990" y="900576"/>
            <a:ext cx="1845895" cy="861774"/>
          </a:xfrm>
          <a:prstGeom prst="rect">
            <a:avLst/>
          </a:prstGeom>
          <a:noFill/>
        </p:spPr>
        <p:txBody>
          <a:bodyPr wrap="square" rtlCol="0">
            <a:spAutoFit/>
          </a:bodyPr>
          <a:lstStyle/>
          <a:p>
            <a:r>
              <a:rPr lang="en-US" sz="1000">
                <a:solidFill>
                  <a:schemeClr val="bg1"/>
                </a:solidFill>
                <a:ea typeface="Times New Roman" panose="02020603050405020304" pitchFamily="18" charset="0"/>
              </a:rPr>
              <a:t>It  highlighted how essential collaboration is - whether with people or AI - in achieving a final product that balances diverse ideas and perspectives</a:t>
            </a:r>
            <a:r>
              <a:rPr lang="en-US" sz="1000">
                <a:solidFill>
                  <a:schemeClr val="bg1"/>
                </a:solidFill>
              </a:rPr>
              <a:t>.</a:t>
            </a:r>
          </a:p>
        </p:txBody>
      </p:sp>
      <p:sp>
        <p:nvSpPr>
          <p:cNvPr id="80" name="TextBox 79">
            <a:extLst>
              <a:ext uri="{FF2B5EF4-FFF2-40B4-BE49-F238E27FC236}">
                <a16:creationId xmlns:a16="http://schemas.microsoft.com/office/drawing/2014/main" id="{B7BF2034-6476-944B-B0E9-2D35F79905C5}"/>
              </a:ext>
            </a:extLst>
          </p:cNvPr>
          <p:cNvSpPr txBox="1"/>
          <p:nvPr/>
        </p:nvSpPr>
        <p:spPr>
          <a:xfrm>
            <a:off x="6534609" y="3788966"/>
            <a:ext cx="2251552" cy="1323439"/>
          </a:xfrm>
          <a:prstGeom prst="rect">
            <a:avLst/>
          </a:prstGeom>
          <a:noFill/>
        </p:spPr>
        <p:txBody>
          <a:bodyPr wrap="square" rtlCol="0">
            <a:spAutoFit/>
          </a:bodyPr>
          <a:lstStyle/>
          <a:p>
            <a:r>
              <a:rPr lang="en-US" sz="1000">
                <a:solidFill>
                  <a:schemeClr val="bg1"/>
                </a:solidFill>
                <a:latin typeface="Courier" pitchFamily="2" charset="0"/>
                <a:ea typeface="Times New Roman" panose="02020603050405020304" pitchFamily="18" charset="0"/>
              </a:rPr>
              <a:t>It produces something out of nothing, so when we were stuck it could help us at any point. It would give us a good starting point, but it would sometimes take some time to align with what we were looking for. </a:t>
            </a:r>
            <a:endParaRPr lang="en-US" sz="1000">
              <a:solidFill>
                <a:schemeClr val="bg1"/>
              </a:solidFill>
              <a:latin typeface="Courier" pitchFamily="2" charset="0"/>
              <a:ea typeface="Arial" panose="020B0604020202020204" pitchFamily="34" charset="0"/>
            </a:endParaRPr>
          </a:p>
        </p:txBody>
      </p:sp>
      <p:sp>
        <p:nvSpPr>
          <p:cNvPr id="12" name="TextBox 11">
            <a:extLst>
              <a:ext uri="{FF2B5EF4-FFF2-40B4-BE49-F238E27FC236}">
                <a16:creationId xmlns:a16="http://schemas.microsoft.com/office/drawing/2014/main" id="{B2F8B4CA-ACE4-E24B-B900-AC8DB4F8022C}"/>
              </a:ext>
            </a:extLst>
          </p:cNvPr>
          <p:cNvSpPr txBox="1"/>
          <p:nvPr/>
        </p:nvSpPr>
        <p:spPr>
          <a:xfrm>
            <a:off x="9334008" y="2605863"/>
            <a:ext cx="1643063" cy="1169551"/>
          </a:xfrm>
          <a:prstGeom prst="rect">
            <a:avLst/>
          </a:prstGeom>
          <a:noFill/>
        </p:spPr>
        <p:txBody>
          <a:bodyPr wrap="square" rtlCol="0">
            <a:spAutoFit/>
          </a:bodyPr>
          <a:lstStyle/>
          <a:p>
            <a:r>
              <a:rPr lang="en-US" sz="1000">
                <a:solidFill>
                  <a:schemeClr val="bg1"/>
                </a:solidFill>
                <a:latin typeface="Courier" pitchFamily="2" charset="0"/>
                <a:ea typeface="Aptos" panose="020B0004020202020204" pitchFamily="34" charset="0"/>
                <a:cs typeface="Times New Roman" panose="02020603050405020304" pitchFamily="18" charset="0"/>
              </a:rPr>
              <a:t>It often acted as a neutral third party that quickly translated our abstract ideas into concrete suggestions</a:t>
            </a:r>
            <a:r>
              <a:rPr lang="en-US" sz="1000">
                <a:solidFill>
                  <a:schemeClr val="bg1"/>
                </a:solidFill>
                <a:latin typeface="Courier" pitchFamily="2" charset="0"/>
              </a:rPr>
              <a:t>.</a:t>
            </a:r>
          </a:p>
        </p:txBody>
      </p:sp>
      <p:sp>
        <p:nvSpPr>
          <p:cNvPr id="13" name="TextBox 12">
            <a:extLst>
              <a:ext uri="{FF2B5EF4-FFF2-40B4-BE49-F238E27FC236}">
                <a16:creationId xmlns:a16="http://schemas.microsoft.com/office/drawing/2014/main" id="{B1C87ACB-0F93-C24E-94BA-B2A7B6E6A1FD}"/>
              </a:ext>
            </a:extLst>
          </p:cNvPr>
          <p:cNvSpPr txBox="1"/>
          <p:nvPr/>
        </p:nvSpPr>
        <p:spPr>
          <a:xfrm>
            <a:off x="4233574" y="5152314"/>
            <a:ext cx="1529506" cy="1169551"/>
          </a:xfrm>
          <a:prstGeom prst="rect">
            <a:avLst/>
          </a:prstGeom>
          <a:noFill/>
        </p:spPr>
        <p:txBody>
          <a:bodyPr wrap="square" rtlCol="0">
            <a:spAutoFit/>
          </a:bodyPr>
          <a:lstStyle/>
          <a:p>
            <a:r>
              <a:rPr lang="en-US" sz="1000">
                <a:solidFill>
                  <a:schemeClr val="bg1"/>
                </a:solidFill>
                <a:latin typeface="Courier" pitchFamily="2" charset="0"/>
                <a:ea typeface="Baskerville" panose="02020502070401020303" pitchFamily="18" charset="0"/>
              </a:rPr>
              <a:t>The final product was very cool! My superhero in particular looks so much like me that it’s rather uncanny. </a:t>
            </a:r>
          </a:p>
        </p:txBody>
      </p:sp>
      <p:sp>
        <p:nvSpPr>
          <p:cNvPr id="14" name="TextBox 13">
            <a:extLst>
              <a:ext uri="{FF2B5EF4-FFF2-40B4-BE49-F238E27FC236}">
                <a16:creationId xmlns:a16="http://schemas.microsoft.com/office/drawing/2014/main" id="{3DBCB367-E9D2-9A4B-A3C0-0C417C471546}"/>
              </a:ext>
            </a:extLst>
          </p:cNvPr>
          <p:cNvSpPr txBox="1"/>
          <p:nvPr/>
        </p:nvSpPr>
        <p:spPr>
          <a:xfrm>
            <a:off x="6234886" y="5448814"/>
            <a:ext cx="2514702" cy="830997"/>
          </a:xfrm>
          <a:prstGeom prst="rect">
            <a:avLst/>
          </a:prstGeom>
          <a:noFill/>
        </p:spPr>
        <p:txBody>
          <a:bodyPr wrap="square" rtlCol="0">
            <a:spAutoFit/>
          </a:bodyPr>
          <a:lstStyle/>
          <a:p>
            <a:r>
              <a:rPr lang="en-US" sz="1200">
                <a:solidFill>
                  <a:schemeClr val="bg1"/>
                </a:solidFill>
                <a:latin typeface="Linux Libertine" panose="02000503000000000000" pitchFamily="2" charset="0"/>
                <a:ea typeface="Linux Libertine" panose="02000503000000000000" pitchFamily="2" charset="0"/>
                <a:cs typeface="Linux Libertine" panose="02000503000000000000" pitchFamily="2" charset="0"/>
              </a:rPr>
              <a:t>ChatGPT did a great job in accurately depicting each superhero along with the correct gender and correct strength attributes. </a:t>
            </a:r>
          </a:p>
        </p:txBody>
      </p:sp>
      <p:sp>
        <p:nvSpPr>
          <p:cNvPr id="15" name="TextBox 14">
            <a:extLst>
              <a:ext uri="{FF2B5EF4-FFF2-40B4-BE49-F238E27FC236}">
                <a16:creationId xmlns:a16="http://schemas.microsoft.com/office/drawing/2014/main" id="{BAEA76E0-F1F9-A047-9278-5DC7FCB85F19}"/>
              </a:ext>
            </a:extLst>
          </p:cNvPr>
          <p:cNvSpPr txBox="1"/>
          <p:nvPr/>
        </p:nvSpPr>
        <p:spPr>
          <a:xfrm>
            <a:off x="1179138" y="2105561"/>
            <a:ext cx="1607344" cy="1323439"/>
          </a:xfrm>
          <a:prstGeom prst="rect">
            <a:avLst/>
          </a:prstGeom>
          <a:noFill/>
        </p:spPr>
        <p:txBody>
          <a:bodyPr wrap="square" rtlCol="0">
            <a:spAutoFit/>
          </a:bodyPr>
          <a:lstStyle/>
          <a:p>
            <a:r>
              <a:rPr lang="en-US" sz="1000">
                <a:solidFill>
                  <a:schemeClr val="bg1"/>
                </a:solidFill>
                <a:latin typeface="Helvetica" pitchFamily="2" charset="0"/>
              </a:rPr>
              <a:t>We had a great balance between human and machine, and the experience has definitely made me appreciate the power of teamwork and the potential of tools like ChatGPT to enhance it.</a:t>
            </a:r>
          </a:p>
        </p:txBody>
      </p:sp>
      <p:sp>
        <p:nvSpPr>
          <p:cNvPr id="16" name="TextBox 15">
            <a:extLst>
              <a:ext uri="{FF2B5EF4-FFF2-40B4-BE49-F238E27FC236}">
                <a16:creationId xmlns:a16="http://schemas.microsoft.com/office/drawing/2014/main" id="{3E592969-EC0D-C845-A90E-5BF09E9F0E1A}"/>
              </a:ext>
            </a:extLst>
          </p:cNvPr>
          <p:cNvSpPr txBox="1"/>
          <p:nvPr/>
        </p:nvSpPr>
        <p:spPr>
          <a:xfrm>
            <a:off x="331417" y="3832831"/>
            <a:ext cx="2542551" cy="1384995"/>
          </a:xfrm>
          <a:prstGeom prst="rect">
            <a:avLst/>
          </a:prstGeom>
          <a:noFill/>
        </p:spPr>
        <p:txBody>
          <a:bodyPr wrap="square" rtlCol="0">
            <a:spAutoFit/>
          </a:bodyPr>
          <a:lstStyle/>
          <a:p>
            <a:r>
              <a:rPr lang="en-US" sz="1200">
                <a:solidFill>
                  <a:schemeClr val="bg1"/>
                </a:solidFill>
                <a:latin typeface="Linux Libertine" panose="02000503000000000000" pitchFamily="2" charset="0"/>
                <a:ea typeface="Linux Libertine" panose="02000503000000000000" pitchFamily="2" charset="0"/>
                <a:cs typeface="Linux Libertine" panose="02000503000000000000" pitchFamily="2" charset="0"/>
              </a:rPr>
              <a:t>The combination of human collaboration and ChatGPT assistance made the project feel dynamic and exciting. The group provided the heart and vision, while ChatGPT helped us bring everything together in creative and unexpected ways.</a:t>
            </a:r>
          </a:p>
        </p:txBody>
      </p:sp>
      <p:sp>
        <p:nvSpPr>
          <p:cNvPr id="17" name="TextBox 16">
            <a:extLst>
              <a:ext uri="{FF2B5EF4-FFF2-40B4-BE49-F238E27FC236}">
                <a16:creationId xmlns:a16="http://schemas.microsoft.com/office/drawing/2014/main" id="{C605E8DC-F441-A24C-ABB2-F2177ED37D5F}"/>
              </a:ext>
            </a:extLst>
          </p:cNvPr>
          <p:cNvSpPr txBox="1"/>
          <p:nvPr/>
        </p:nvSpPr>
        <p:spPr>
          <a:xfrm>
            <a:off x="3079484" y="3474825"/>
            <a:ext cx="3311071" cy="1310039"/>
          </a:xfrm>
          <a:prstGeom prst="rect">
            <a:avLst/>
          </a:prstGeom>
          <a:noFill/>
        </p:spPr>
        <p:txBody>
          <a:bodyPr wrap="square" rtlCol="0">
            <a:spAutoFit/>
          </a:bodyPr>
          <a:lstStyle/>
          <a:p>
            <a:pPr>
              <a:lnSpc>
                <a:spcPct val="115000"/>
              </a:lnSpc>
            </a:pPr>
            <a:r>
              <a:rPr lang="en-US" sz="1400">
                <a:solidFill>
                  <a:srgbClr val="FFFF00"/>
                </a:solidFill>
                <a:latin typeface="Arial" panose="020B0604020202020204" pitchFamily="34" charset="0"/>
                <a:ea typeface="Arial" panose="020B0604020202020204" pitchFamily="34" charset="0"/>
              </a:rPr>
              <a:t>Because of [the group’s] collaboration, we were able to make a unique story and characters that I never would have thought of on my own, which makes this comic even more special to me.</a:t>
            </a:r>
          </a:p>
        </p:txBody>
      </p:sp>
      <p:sp>
        <p:nvSpPr>
          <p:cNvPr id="19" name="TextBox 18">
            <a:extLst>
              <a:ext uri="{FF2B5EF4-FFF2-40B4-BE49-F238E27FC236}">
                <a16:creationId xmlns:a16="http://schemas.microsoft.com/office/drawing/2014/main" id="{2BDF23D0-C4E5-F944-8119-4F462447AC9F}"/>
              </a:ext>
            </a:extLst>
          </p:cNvPr>
          <p:cNvSpPr txBox="1"/>
          <p:nvPr/>
        </p:nvSpPr>
        <p:spPr>
          <a:xfrm>
            <a:off x="2884268" y="560259"/>
            <a:ext cx="6423463" cy="830997"/>
          </a:xfrm>
          <a:prstGeom prst="rect">
            <a:avLst/>
          </a:prstGeom>
          <a:noFill/>
        </p:spPr>
        <p:txBody>
          <a:bodyPr wrap="square">
            <a:spAutoFit/>
          </a:bodyPr>
          <a:lstStyle/>
          <a:p>
            <a:pPr algn="ctr"/>
            <a:r>
              <a:rPr lang="en-US" sz="2400" b="1" dirty="0">
                <a:solidFill>
                  <a:srgbClr val="FFFF00"/>
                </a:solidFill>
                <a:latin typeface="Garamond"/>
              </a:rPr>
              <a:t>Reflections on Collaborating with Humans and AI to Become a Superhero</a:t>
            </a:r>
          </a:p>
        </p:txBody>
      </p:sp>
    </p:spTree>
    <p:extLst>
      <p:ext uri="{BB962C8B-B14F-4D97-AF65-F5344CB8AC3E}">
        <p14:creationId xmlns:p14="http://schemas.microsoft.com/office/powerpoint/2010/main" val="32603365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10" descr="A group of people holding a silver object over their head&#10;&#10;Description automatically generated">
            <a:extLst>
              <a:ext uri="{FF2B5EF4-FFF2-40B4-BE49-F238E27FC236}">
                <a16:creationId xmlns:a16="http://schemas.microsoft.com/office/drawing/2014/main" id="{980CBC04-CF00-F64A-A335-E8552D5DB2B2}"/>
              </a:ext>
            </a:extLst>
          </p:cNvPr>
          <p:cNvPicPr>
            <a:picLocks noChangeAspect="1"/>
          </p:cNvPicPr>
          <p:nvPr/>
        </p:nvPicPr>
        <p:blipFill>
          <a:blip r:embed="rId2"/>
          <a:stretch>
            <a:fillRect/>
          </a:stretch>
        </p:blipFill>
        <p:spPr>
          <a:xfrm>
            <a:off x="1021995" y="2596466"/>
            <a:ext cx="2539962" cy="1673422"/>
          </a:xfrm>
          <a:prstGeom prst="rect">
            <a:avLst/>
          </a:prstGeom>
          <a:ln w="38100">
            <a:solidFill>
              <a:schemeClr val="bg1"/>
            </a:solidFill>
          </a:ln>
          <a:effectLst/>
        </p:spPr>
      </p:pic>
      <p:pic>
        <p:nvPicPr>
          <p:cNvPr id="13" name="Picture 12" descr="A group of women holding foil balloons&#10;&#10;Description automatically generated">
            <a:extLst>
              <a:ext uri="{FF2B5EF4-FFF2-40B4-BE49-F238E27FC236}">
                <a16:creationId xmlns:a16="http://schemas.microsoft.com/office/drawing/2014/main" id="{224D41CE-24AE-274C-A47C-EE12B5B84E21}"/>
              </a:ext>
            </a:extLst>
          </p:cNvPr>
          <p:cNvPicPr>
            <a:picLocks noChangeAspect="1"/>
          </p:cNvPicPr>
          <p:nvPr/>
        </p:nvPicPr>
        <p:blipFill>
          <a:blip r:embed="rId3"/>
          <a:stretch>
            <a:fillRect/>
          </a:stretch>
        </p:blipFill>
        <p:spPr>
          <a:xfrm>
            <a:off x="8676727" y="2630491"/>
            <a:ext cx="2528600" cy="1673422"/>
          </a:xfrm>
          <a:prstGeom prst="rect">
            <a:avLst/>
          </a:prstGeom>
          <a:ln w="38100">
            <a:solidFill>
              <a:schemeClr val="bg1"/>
            </a:solidFill>
          </a:ln>
          <a:effectLst/>
        </p:spPr>
      </p:pic>
      <p:pic>
        <p:nvPicPr>
          <p:cNvPr id="23" name="Picture 22" descr="A group of people holding objects&#10;&#10;Description automatically generated">
            <a:extLst>
              <a:ext uri="{FF2B5EF4-FFF2-40B4-BE49-F238E27FC236}">
                <a16:creationId xmlns:a16="http://schemas.microsoft.com/office/drawing/2014/main" id="{04A5929A-793F-2542-B6D0-C2A4FB74D642}"/>
              </a:ext>
            </a:extLst>
          </p:cNvPr>
          <p:cNvPicPr>
            <a:picLocks noChangeAspect="1"/>
          </p:cNvPicPr>
          <p:nvPr/>
        </p:nvPicPr>
        <p:blipFill>
          <a:blip r:embed="rId4"/>
          <a:stretch>
            <a:fillRect/>
          </a:stretch>
        </p:blipFill>
        <p:spPr>
          <a:xfrm>
            <a:off x="1052979" y="4640362"/>
            <a:ext cx="2477994" cy="1638138"/>
          </a:xfrm>
          <a:prstGeom prst="rect">
            <a:avLst/>
          </a:prstGeom>
          <a:ln w="38100">
            <a:solidFill>
              <a:schemeClr val="bg1"/>
            </a:solidFill>
          </a:ln>
          <a:effectLst/>
        </p:spPr>
      </p:pic>
      <p:pic>
        <p:nvPicPr>
          <p:cNvPr id="29" name="Picture 28" descr="A person holding a bottle&#10;&#10;Description automatically generated">
            <a:extLst>
              <a:ext uri="{FF2B5EF4-FFF2-40B4-BE49-F238E27FC236}">
                <a16:creationId xmlns:a16="http://schemas.microsoft.com/office/drawing/2014/main" id="{4B685AFB-06AB-1749-98B9-902A8FF5AE58}"/>
              </a:ext>
            </a:extLst>
          </p:cNvPr>
          <p:cNvPicPr>
            <a:picLocks noChangeAspect="1"/>
          </p:cNvPicPr>
          <p:nvPr/>
        </p:nvPicPr>
        <p:blipFill>
          <a:blip r:embed="rId5"/>
          <a:stretch>
            <a:fillRect/>
          </a:stretch>
        </p:blipFill>
        <p:spPr>
          <a:xfrm>
            <a:off x="8732377" y="4857286"/>
            <a:ext cx="2417300" cy="1597877"/>
          </a:xfrm>
          <a:prstGeom prst="rect">
            <a:avLst/>
          </a:prstGeom>
          <a:ln w="38100">
            <a:solidFill>
              <a:schemeClr val="bg1"/>
            </a:solidFill>
          </a:ln>
          <a:effectLst/>
        </p:spPr>
      </p:pic>
      <p:pic>
        <p:nvPicPr>
          <p:cNvPr id="41" name="Picture 40">
            <a:extLst>
              <a:ext uri="{FF2B5EF4-FFF2-40B4-BE49-F238E27FC236}">
                <a16:creationId xmlns:a16="http://schemas.microsoft.com/office/drawing/2014/main" id="{2D03B269-A873-9147-A9B7-0C12CE7C970E}"/>
              </a:ext>
            </a:extLst>
          </p:cNvPr>
          <p:cNvPicPr>
            <a:picLocks noChangeAspect="1"/>
          </p:cNvPicPr>
          <p:nvPr/>
        </p:nvPicPr>
        <p:blipFill>
          <a:blip r:embed="rId6"/>
          <a:stretch>
            <a:fillRect/>
          </a:stretch>
        </p:blipFill>
        <p:spPr>
          <a:xfrm>
            <a:off x="8838656" y="379206"/>
            <a:ext cx="2204743" cy="1868426"/>
          </a:xfrm>
          <a:prstGeom prst="rect">
            <a:avLst/>
          </a:prstGeom>
          <a:ln w="38100">
            <a:solidFill>
              <a:schemeClr val="bg1"/>
            </a:solidFill>
          </a:ln>
          <a:effectLst/>
        </p:spPr>
      </p:pic>
      <mc:AlternateContent xmlns:mc="http://schemas.openxmlformats.org/markup-compatibility/2006" xmlns:p14="http://schemas.microsoft.com/office/powerpoint/2010/main">
        <mc:Choice Requires="p14">
          <p:contentPart p14:bwMode="auto" r:id="rId7">
            <p14:nvContentPartPr>
              <p14:cNvPr id="70" name="Ink 69">
                <a:extLst>
                  <a:ext uri="{FF2B5EF4-FFF2-40B4-BE49-F238E27FC236}">
                    <a16:creationId xmlns:a16="http://schemas.microsoft.com/office/drawing/2014/main" id="{A392CBF1-ED1C-E940-9D04-2695EF48A733}"/>
                  </a:ext>
                </a:extLst>
              </p14:cNvPr>
              <p14:cNvContentPartPr/>
              <p14:nvPr/>
            </p14:nvContentPartPr>
            <p14:xfrm>
              <a:off x="4557788" y="192881"/>
              <a:ext cx="56" cy="56"/>
            </p14:xfrm>
          </p:contentPart>
        </mc:Choice>
        <mc:Fallback xmlns="">
          <p:pic>
            <p:nvPicPr>
              <p:cNvPr id="70" name="Ink 69">
                <a:extLst>
                  <a:ext uri="{FF2B5EF4-FFF2-40B4-BE49-F238E27FC236}">
                    <a16:creationId xmlns:a16="http://schemas.microsoft.com/office/drawing/2014/main" id="{A392CBF1-ED1C-E940-9D04-2695EF48A733}"/>
                  </a:ext>
                </a:extLst>
              </p:cNvPr>
              <p:cNvPicPr/>
              <p:nvPr/>
            </p:nvPicPr>
            <p:blipFill>
              <a:blip r:embed="rId9"/>
              <a:stretch>
                <a:fillRect/>
              </a:stretch>
            </p:blipFill>
            <p:spPr>
              <a:xfrm>
                <a:off x="4554988" y="190081"/>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1" name="Ink 70">
                <a:extLst>
                  <a:ext uri="{FF2B5EF4-FFF2-40B4-BE49-F238E27FC236}">
                    <a16:creationId xmlns:a16="http://schemas.microsoft.com/office/drawing/2014/main" id="{E6A4D073-CD73-8847-8B02-7BF87E694A6E}"/>
                  </a:ext>
                </a:extLst>
              </p14:cNvPr>
              <p14:cNvContentPartPr/>
              <p14:nvPr/>
            </p14:nvContentPartPr>
            <p14:xfrm>
              <a:off x="6435750" y="1544119"/>
              <a:ext cx="56" cy="56"/>
            </p14:xfrm>
          </p:contentPart>
        </mc:Choice>
        <mc:Fallback xmlns="">
          <p:pic>
            <p:nvPicPr>
              <p:cNvPr id="71" name="Ink 70">
                <a:extLst>
                  <a:ext uri="{FF2B5EF4-FFF2-40B4-BE49-F238E27FC236}">
                    <a16:creationId xmlns:a16="http://schemas.microsoft.com/office/drawing/2014/main" id="{E6A4D073-CD73-8847-8B02-7BF87E694A6E}"/>
                  </a:ext>
                </a:extLst>
              </p:cNvPr>
              <p:cNvPicPr/>
              <p:nvPr/>
            </p:nvPicPr>
            <p:blipFill>
              <a:blip r:embed="rId9"/>
              <a:stretch>
                <a:fillRect/>
              </a:stretch>
            </p:blipFill>
            <p:spPr>
              <a:xfrm>
                <a:off x="6432950" y="1541319"/>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72" name="Ink 71">
                <a:extLst>
                  <a:ext uri="{FF2B5EF4-FFF2-40B4-BE49-F238E27FC236}">
                    <a16:creationId xmlns:a16="http://schemas.microsoft.com/office/drawing/2014/main" id="{638B438F-3064-D941-8BA1-C9B572EF6C46}"/>
                  </a:ext>
                </a:extLst>
              </p14:cNvPr>
              <p14:cNvContentPartPr/>
              <p14:nvPr/>
            </p14:nvContentPartPr>
            <p14:xfrm>
              <a:off x="6332025" y="4243556"/>
              <a:ext cx="56" cy="56"/>
            </p14:xfrm>
          </p:contentPart>
        </mc:Choice>
        <mc:Fallback xmlns="">
          <p:pic>
            <p:nvPicPr>
              <p:cNvPr id="72" name="Ink 71">
                <a:extLst>
                  <a:ext uri="{FF2B5EF4-FFF2-40B4-BE49-F238E27FC236}">
                    <a16:creationId xmlns:a16="http://schemas.microsoft.com/office/drawing/2014/main" id="{638B438F-3064-D941-8BA1-C9B572EF6C46}"/>
                  </a:ext>
                </a:extLst>
              </p:cNvPr>
              <p:cNvPicPr/>
              <p:nvPr/>
            </p:nvPicPr>
            <p:blipFill>
              <a:blip r:embed="rId9"/>
              <a:stretch>
                <a:fillRect/>
              </a:stretch>
            </p:blipFill>
            <p:spPr>
              <a:xfrm>
                <a:off x="6329225" y="4240756"/>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73" name="Ink 72">
                <a:extLst>
                  <a:ext uri="{FF2B5EF4-FFF2-40B4-BE49-F238E27FC236}">
                    <a16:creationId xmlns:a16="http://schemas.microsoft.com/office/drawing/2014/main" id="{FDCAFC62-2ECF-DD47-A357-0DBAA302284F}"/>
                  </a:ext>
                </a:extLst>
              </p14:cNvPr>
              <p14:cNvContentPartPr/>
              <p14:nvPr/>
            </p14:nvContentPartPr>
            <p14:xfrm>
              <a:off x="3847688" y="3754688"/>
              <a:ext cx="56" cy="56"/>
            </p14:xfrm>
          </p:contentPart>
        </mc:Choice>
        <mc:Fallback xmlns="">
          <p:pic>
            <p:nvPicPr>
              <p:cNvPr id="73" name="Ink 72">
                <a:extLst>
                  <a:ext uri="{FF2B5EF4-FFF2-40B4-BE49-F238E27FC236}">
                    <a16:creationId xmlns:a16="http://schemas.microsoft.com/office/drawing/2014/main" id="{FDCAFC62-2ECF-DD47-A357-0DBAA302284F}"/>
                  </a:ext>
                </a:extLst>
              </p:cNvPr>
              <p:cNvPicPr/>
              <p:nvPr/>
            </p:nvPicPr>
            <p:blipFill>
              <a:blip r:embed="rId9"/>
              <a:stretch>
                <a:fillRect/>
              </a:stretch>
            </p:blipFill>
            <p:spPr>
              <a:xfrm>
                <a:off x="3844888" y="3751888"/>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74" name="Ink 73">
                <a:extLst>
                  <a:ext uri="{FF2B5EF4-FFF2-40B4-BE49-F238E27FC236}">
                    <a16:creationId xmlns:a16="http://schemas.microsoft.com/office/drawing/2014/main" id="{94B08C8B-F1D0-1449-85F9-D5C809993DEB}"/>
                  </a:ext>
                </a:extLst>
              </p14:cNvPr>
              <p14:cNvContentPartPr/>
              <p14:nvPr/>
            </p14:nvContentPartPr>
            <p14:xfrm>
              <a:off x="3779288" y="3019219"/>
              <a:ext cx="56" cy="56"/>
            </p14:xfrm>
          </p:contentPart>
        </mc:Choice>
        <mc:Fallback xmlns="">
          <p:pic>
            <p:nvPicPr>
              <p:cNvPr id="74" name="Ink 73">
                <a:extLst>
                  <a:ext uri="{FF2B5EF4-FFF2-40B4-BE49-F238E27FC236}">
                    <a16:creationId xmlns:a16="http://schemas.microsoft.com/office/drawing/2014/main" id="{94B08C8B-F1D0-1449-85F9-D5C809993DEB}"/>
                  </a:ext>
                </a:extLst>
              </p:cNvPr>
              <p:cNvPicPr/>
              <p:nvPr/>
            </p:nvPicPr>
            <p:blipFill>
              <a:blip r:embed="rId9"/>
              <a:stretch>
                <a:fillRect/>
              </a:stretch>
            </p:blipFill>
            <p:spPr>
              <a:xfrm>
                <a:off x="3776488" y="3016419"/>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75" name="Ink 74">
                <a:extLst>
                  <a:ext uri="{FF2B5EF4-FFF2-40B4-BE49-F238E27FC236}">
                    <a16:creationId xmlns:a16="http://schemas.microsoft.com/office/drawing/2014/main" id="{F45CF133-D610-9A44-9403-7A1857FEF8D8}"/>
                  </a:ext>
                </a:extLst>
              </p14:cNvPr>
              <p14:cNvContentPartPr/>
              <p14:nvPr/>
            </p14:nvContentPartPr>
            <p14:xfrm>
              <a:off x="5641556" y="1454738"/>
              <a:ext cx="56" cy="56"/>
            </p14:xfrm>
          </p:contentPart>
        </mc:Choice>
        <mc:Fallback xmlns="">
          <p:pic>
            <p:nvPicPr>
              <p:cNvPr id="75" name="Ink 74">
                <a:extLst>
                  <a:ext uri="{FF2B5EF4-FFF2-40B4-BE49-F238E27FC236}">
                    <a16:creationId xmlns:a16="http://schemas.microsoft.com/office/drawing/2014/main" id="{F45CF133-D610-9A44-9403-7A1857FEF8D8}"/>
                  </a:ext>
                </a:extLst>
              </p:cNvPr>
              <p:cNvPicPr/>
              <p:nvPr/>
            </p:nvPicPr>
            <p:blipFill>
              <a:blip r:embed="rId9"/>
              <a:stretch>
                <a:fillRect/>
              </a:stretch>
            </p:blipFill>
            <p:spPr>
              <a:xfrm>
                <a:off x="5638756" y="1451938"/>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76" name="Ink 75">
                <a:extLst>
                  <a:ext uri="{FF2B5EF4-FFF2-40B4-BE49-F238E27FC236}">
                    <a16:creationId xmlns:a16="http://schemas.microsoft.com/office/drawing/2014/main" id="{E9B2FE0C-BC8E-3447-9A52-E1ACD8623A19}"/>
                  </a:ext>
                </a:extLst>
              </p14:cNvPr>
              <p14:cNvContentPartPr/>
              <p14:nvPr/>
            </p14:nvContentPartPr>
            <p14:xfrm>
              <a:off x="6573844" y="1546425"/>
              <a:ext cx="56" cy="56"/>
            </p14:xfrm>
          </p:contentPart>
        </mc:Choice>
        <mc:Fallback xmlns="">
          <p:pic>
            <p:nvPicPr>
              <p:cNvPr id="76" name="Ink 75">
                <a:extLst>
                  <a:ext uri="{FF2B5EF4-FFF2-40B4-BE49-F238E27FC236}">
                    <a16:creationId xmlns:a16="http://schemas.microsoft.com/office/drawing/2014/main" id="{E9B2FE0C-BC8E-3447-9A52-E1ACD8623A19}"/>
                  </a:ext>
                </a:extLst>
              </p:cNvPr>
              <p:cNvPicPr/>
              <p:nvPr/>
            </p:nvPicPr>
            <p:blipFill>
              <a:blip r:embed="rId9"/>
              <a:stretch>
                <a:fillRect/>
              </a:stretch>
            </p:blipFill>
            <p:spPr>
              <a:xfrm>
                <a:off x="6571044" y="1543625"/>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77" name="Ink 76">
                <a:extLst>
                  <a:ext uri="{FF2B5EF4-FFF2-40B4-BE49-F238E27FC236}">
                    <a16:creationId xmlns:a16="http://schemas.microsoft.com/office/drawing/2014/main" id="{59860B93-6072-AA47-B156-EDFB6DF3B6C4}"/>
                  </a:ext>
                </a:extLst>
              </p14:cNvPr>
              <p14:cNvContentPartPr/>
              <p14:nvPr/>
            </p14:nvContentPartPr>
            <p14:xfrm>
              <a:off x="6879169" y="222244"/>
              <a:ext cx="56" cy="56"/>
            </p14:xfrm>
          </p:contentPart>
        </mc:Choice>
        <mc:Fallback xmlns="">
          <p:pic>
            <p:nvPicPr>
              <p:cNvPr id="77" name="Ink 76">
                <a:extLst>
                  <a:ext uri="{FF2B5EF4-FFF2-40B4-BE49-F238E27FC236}">
                    <a16:creationId xmlns:a16="http://schemas.microsoft.com/office/drawing/2014/main" id="{59860B93-6072-AA47-B156-EDFB6DF3B6C4}"/>
                  </a:ext>
                </a:extLst>
              </p:cNvPr>
              <p:cNvPicPr/>
              <p:nvPr/>
            </p:nvPicPr>
            <p:blipFill>
              <a:blip r:embed="rId9"/>
              <a:stretch>
                <a:fillRect/>
              </a:stretch>
            </p:blipFill>
            <p:spPr>
              <a:xfrm>
                <a:off x="6876369" y="219444"/>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78" name="Ink 77">
                <a:extLst>
                  <a:ext uri="{FF2B5EF4-FFF2-40B4-BE49-F238E27FC236}">
                    <a16:creationId xmlns:a16="http://schemas.microsoft.com/office/drawing/2014/main" id="{28C1E162-C86B-D442-B44B-136787269DDA}"/>
                  </a:ext>
                </a:extLst>
              </p14:cNvPr>
              <p14:cNvContentPartPr/>
              <p14:nvPr/>
            </p14:nvContentPartPr>
            <p14:xfrm>
              <a:off x="7826081" y="441000"/>
              <a:ext cx="56" cy="56"/>
            </p14:xfrm>
          </p:contentPart>
        </mc:Choice>
        <mc:Fallback xmlns="">
          <p:pic>
            <p:nvPicPr>
              <p:cNvPr id="78" name="Ink 77">
                <a:extLst>
                  <a:ext uri="{FF2B5EF4-FFF2-40B4-BE49-F238E27FC236}">
                    <a16:creationId xmlns:a16="http://schemas.microsoft.com/office/drawing/2014/main" id="{28C1E162-C86B-D442-B44B-136787269DDA}"/>
                  </a:ext>
                </a:extLst>
              </p:cNvPr>
              <p:cNvPicPr/>
              <p:nvPr/>
            </p:nvPicPr>
            <p:blipFill>
              <a:blip r:embed="rId9"/>
              <a:stretch>
                <a:fillRect/>
              </a:stretch>
            </p:blipFill>
            <p:spPr>
              <a:xfrm>
                <a:off x="7823281" y="438200"/>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79" name="Ink 78">
                <a:extLst>
                  <a:ext uri="{FF2B5EF4-FFF2-40B4-BE49-F238E27FC236}">
                    <a16:creationId xmlns:a16="http://schemas.microsoft.com/office/drawing/2014/main" id="{211201D6-7B65-E149-9BD3-C25F0CB51690}"/>
                  </a:ext>
                </a:extLst>
              </p14:cNvPr>
              <p14:cNvContentPartPr/>
              <p14:nvPr/>
            </p14:nvContentPartPr>
            <p14:xfrm>
              <a:off x="5069944" y="257513"/>
              <a:ext cx="56" cy="56"/>
            </p14:xfrm>
          </p:contentPart>
        </mc:Choice>
        <mc:Fallback xmlns="">
          <p:pic>
            <p:nvPicPr>
              <p:cNvPr id="79" name="Ink 78">
                <a:extLst>
                  <a:ext uri="{FF2B5EF4-FFF2-40B4-BE49-F238E27FC236}">
                    <a16:creationId xmlns:a16="http://schemas.microsoft.com/office/drawing/2014/main" id="{211201D6-7B65-E149-9BD3-C25F0CB51690}"/>
                  </a:ext>
                </a:extLst>
              </p:cNvPr>
              <p:cNvPicPr/>
              <p:nvPr/>
            </p:nvPicPr>
            <p:blipFill>
              <a:blip r:embed="rId9"/>
              <a:stretch>
                <a:fillRect/>
              </a:stretch>
            </p:blipFill>
            <p:spPr>
              <a:xfrm>
                <a:off x="5067144" y="254713"/>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80" name="Ink 79">
                <a:extLst>
                  <a:ext uri="{FF2B5EF4-FFF2-40B4-BE49-F238E27FC236}">
                    <a16:creationId xmlns:a16="http://schemas.microsoft.com/office/drawing/2014/main" id="{CD37B0AF-4C68-7648-9DB5-BF281BAB2494}"/>
                  </a:ext>
                </a:extLst>
              </p14:cNvPr>
              <p14:cNvContentPartPr/>
              <p14:nvPr/>
            </p14:nvContentPartPr>
            <p14:xfrm>
              <a:off x="5913694" y="4303913"/>
              <a:ext cx="56" cy="56"/>
            </p14:xfrm>
          </p:contentPart>
        </mc:Choice>
        <mc:Fallback xmlns="">
          <p:pic>
            <p:nvPicPr>
              <p:cNvPr id="80" name="Ink 79">
                <a:extLst>
                  <a:ext uri="{FF2B5EF4-FFF2-40B4-BE49-F238E27FC236}">
                    <a16:creationId xmlns:a16="http://schemas.microsoft.com/office/drawing/2014/main" id="{CD37B0AF-4C68-7648-9DB5-BF281BAB2494}"/>
                  </a:ext>
                </a:extLst>
              </p:cNvPr>
              <p:cNvPicPr/>
              <p:nvPr/>
            </p:nvPicPr>
            <p:blipFill>
              <a:blip r:embed="rId9"/>
              <a:stretch>
                <a:fillRect/>
              </a:stretch>
            </p:blipFill>
            <p:spPr>
              <a:xfrm>
                <a:off x="5910894" y="4301113"/>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81" name="Ink 80">
                <a:extLst>
                  <a:ext uri="{FF2B5EF4-FFF2-40B4-BE49-F238E27FC236}">
                    <a16:creationId xmlns:a16="http://schemas.microsoft.com/office/drawing/2014/main" id="{5010C7FA-3AD5-784E-99C9-033427863BFC}"/>
                  </a:ext>
                </a:extLst>
              </p14:cNvPr>
              <p14:cNvContentPartPr/>
              <p14:nvPr/>
            </p14:nvContentPartPr>
            <p14:xfrm>
              <a:off x="6973388" y="3349125"/>
              <a:ext cx="56" cy="56"/>
            </p14:xfrm>
          </p:contentPart>
        </mc:Choice>
        <mc:Fallback xmlns="">
          <p:pic>
            <p:nvPicPr>
              <p:cNvPr id="81" name="Ink 80">
                <a:extLst>
                  <a:ext uri="{FF2B5EF4-FFF2-40B4-BE49-F238E27FC236}">
                    <a16:creationId xmlns:a16="http://schemas.microsoft.com/office/drawing/2014/main" id="{5010C7FA-3AD5-784E-99C9-033427863BFC}"/>
                  </a:ext>
                </a:extLst>
              </p:cNvPr>
              <p:cNvPicPr/>
              <p:nvPr/>
            </p:nvPicPr>
            <p:blipFill>
              <a:blip r:embed="rId9"/>
              <a:stretch>
                <a:fillRect/>
              </a:stretch>
            </p:blipFill>
            <p:spPr>
              <a:xfrm>
                <a:off x="6970588" y="3346325"/>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82" name="Ink 81">
                <a:extLst>
                  <a:ext uri="{FF2B5EF4-FFF2-40B4-BE49-F238E27FC236}">
                    <a16:creationId xmlns:a16="http://schemas.microsoft.com/office/drawing/2014/main" id="{C10A3408-1032-1941-98C4-B4AD3DA8648D}"/>
                  </a:ext>
                </a:extLst>
              </p14:cNvPr>
              <p14:cNvContentPartPr/>
              <p14:nvPr/>
            </p14:nvContentPartPr>
            <p14:xfrm>
              <a:off x="6988800" y="2791744"/>
              <a:ext cx="56" cy="56"/>
            </p14:xfrm>
          </p:contentPart>
        </mc:Choice>
        <mc:Fallback xmlns="">
          <p:pic>
            <p:nvPicPr>
              <p:cNvPr id="82" name="Ink 81">
                <a:extLst>
                  <a:ext uri="{FF2B5EF4-FFF2-40B4-BE49-F238E27FC236}">
                    <a16:creationId xmlns:a16="http://schemas.microsoft.com/office/drawing/2014/main" id="{C10A3408-1032-1941-98C4-B4AD3DA8648D}"/>
                  </a:ext>
                </a:extLst>
              </p:cNvPr>
              <p:cNvPicPr/>
              <p:nvPr/>
            </p:nvPicPr>
            <p:blipFill>
              <a:blip r:embed="rId9"/>
              <a:stretch>
                <a:fillRect/>
              </a:stretch>
            </p:blipFill>
            <p:spPr>
              <a:xfrm>
                <a:off x="6986000" y="2788944"/>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83" name="Ink 82">
                <a:extLst>
                  <a:ext uri="{FF2B5EF4-FFF2-40B4-BE49-F238E27FC236}">
                    <a16:creationId xmlns:a16="http://schemas.microsoft.com/office/drawing/2014/main" id="{30A95288-E7DA-AC47-BC92-8AD3ECD62982}"/>
                  </a:ext>
                </a:extLst>
              </p14:cNvPr>
              <p14:cNvContentPartPr/>
              <p14:nvPr/>
            </p14:nvContentPartPr>
            <p14:xfrm>
              <a:off x="8161163" y="2316263"/>
              <a:ext cx="56" cy="56"/>
            </p14:xfrm>
          </p:contentPart>
        </mc:Choice>
        <mc:Fallback xmlns="">
          <p:pic>
            <p:nvPicPr>
              <p:cNvPr id="83" name="Ink 82">
                <a:extLst>
                  <a:ext uri="{FF2B5EF4-FFF2-40B4-BE49-F238E27FC236}">
                    <a16:creationId xmlns:a16="http://schemas.microsoft.com/office/drawing/2014/main" id="{30A95288-E7DA-AC47-BC92-8AD3ECD62982}"/>
                  </a:ext>
                </a:extLst>
              </p:cNvPr>
              <p:cNvPicPr/>
              <p:nvPr/>
            </p:nvPicPr>
            <p:blipFill>
              <a:blip r:embed="rId9"/>
              <a:stretch>
                <a:fillRect/>
              </a:stretch>
            </p:blipFill>
            <p:spPr>
              <a:xfrm>
                <a:off x="8158363" y="2313463"/>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84" name="Ink 83">
                <a:extLst>
                  <a:ext uri="{FF2B5EF4-FFF2-40B4-BE49-F238E27FC236}">
                    <a16:creationId xmlns:a16="http://schemas.microsoft.com/office/drawing/2014/main" id="{9BC1E956-E967-894E-85E4-04A2BBCF7C5C}"/>
                  </a:ext>
                </a:extLst>
              </p14:cNvPr>
              <p14:cNvContentPartPr/>
              <p14:nvPr/>
            </p14:nvContentPartPr>
            <p14:xfrm>
              <a:off x="8593500" y="2961675"/>
              <a:ext cx="56" cy="1688"/>
            </p14:xfrm>
          </p:contentPart>
        </mc:Choice>
        <mc:Fallback xmlns="">
          <p:pic>
            <p:nvPicPr>
              <p:cNvPr id="84" name="Ink 83">
                <a:extLst>
                  <a:ext uri="{FF2B5EF4-FFF2-40B4-BE49-F238E27FC236}">
                    <a16:creationId xmlns:a16="http://schemas.microsoft.com/office/drawing/2014/main" id="{9BC1E956-E967-894E-85E4-04A2BBCF7C5C}"/>
                  </a:ext>
                </a:extLst>
              </p:cNvPr>
              <p:cNvPicPr/>
              <p:nvPr/>
            </p:nvPicPr>
            <p:blipFill>
              <a:blip r:embed="rId9"/>
              <a:stretch>
                <a:fillRect/>
              </a:stretch>
            </p:blipFill>
            <p:spPr>
              <a:xfrm>
                <a:off x="8590700" y="2947608"/>
                <a:ext cx="5600" cy="2954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85" name="Ink 84">
                <a:extLst>
                  <a:ext uri="{FF2B5EF4-FFF2-40B4-BE49-F238E27FC236}">
                    <a16:creationId xmlns:a16="http://schemas.microsoft.com/office/drawing/2014/main" id="{125971A2-1E21-914C-9CEE-9429B3AD056C}"/>
                  </a:ext>
                </a:extLst>
              </p14:cNvPr>
              <p14:cNvContentPartPr/>
              <p14:nvPr/>
            </p14:nvContentPartPr>
            <p14:xfrm>
              <a:off x="8141475" y="6336281"/>
              <a:ext cx="56" cy="56"/>
            </p14:xfrm>
          </p:contentPart>
        </mc:Choice>
        <mc:Fallback xmlns="">
          <p:pic>
            <p:nvPicPr>
              <p:cNvPr id="85" name="Ink 84">
                <a:extLst>
                  <a:ext uri="{FF2B5EF4-FFF2-40B4-BE49-F238E27FC236}">
                    <a16:creationId xmlns:a16="http://schemas.microsoft.com/office/drawing/2014/main" id="{125971A2-1E21-914C-9CEE-9429B3AD056C}"/>
                  </a:ext>
                </a:extLst>
              </p:cNvPr>
              <p:cNvPicPr/>
              <p:nvPr/>
            </p:nvPicPr>
            <p:blipFill>
              <a:blip r:embed="rId9"/>
              <a:stretch>
                <a:fillRect/>
              </a:stretch>
            </p:blipFill>
            <p:spPr>
              <a:xfrm>
                <a:off x="8138675" y="6333481"/>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86" name="Ink 85">
                <a:extLst>
                  <a:ext uri="{FF2B5EF4-FFF2-40B4-BE49-F238E27FC236}">
                    <a16:creationId xmlns:a16="http://schemas.microsoft.com/office/drawing/2014/main" id="{F863E624-73DB-8F48-A7C3-BA06FFF97D34}"/>
                  </a:ext>
                </a:extLst>
              </p14:cNvPr>
              <p14:cNvContentPartPr/>
              <p14:nvPr/>
            </p14:nvContentPartPr>
            <p14:xfrm>
              <a:off x="8088656" y="5773613"/>
              <a:ext cx="56" cy="56"/>
            </p14:xfrm>
          </p:contentPart>
        </mc:Choice>
        <mc:Fallback xmlns="">
          <p:pic>
            <p:nvPicPr>
              <p:cNvPr id="86" name="Ink 85">
                <a:extLst>
                  <a:ext uri="{FF2B5EF4-FFF2-40B4-BE49-F238E27FC236}">
                    <a16:creationId xmlns:a16="http://schemas.microsoft.com/office/drawing/2014/main" id="{F863E624-73DB-8F48-A7C3-BA06FFF97D34}"/>
                  </a:ext>
                </a:extLst>
              </p:cNvPr>
              <p:cNvPicPr/>
              <p:nvPr/>
            </p:nvPicPr>
            <p:blipFill>
              <a:blip r:embed="rId9"/>
              <a:stretch>
                <a:fillRect/>
              </a:stretch>
            </p:blipFill>
            <p:spPr>
              <a:xfrm>
                <a:off x="8085856" y="5770813"/>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87" name="Ink 86">
                <a:extLst>
                  <a:ext uri="{FF2B5EF4-FFF2-40B4-BE49-F238E27FC236}">
                    <a16:creationId xmlns:a16="http://schemas.microsoft.com/office/drawing/2014/main" id="{3AE6E1BC-A97C-E74E-BD52-19AD6D0C35E1}"/>
                  </a:ext>
                </a:extLst>
              </p14:cNvPr>
              <p14:cNvContentPartPr/>
              <p14:nvPr/>
            </p14:nvContentPartPr>
            <p14:xfrm>
              <a:off x="5572819" y="6395569"/>
              <a:ext cx="56" cy="56"/>
            </p14:xfrm>
          </p:contentPart>
        </mc:Choice>
        <mc:Fallback xmlns="">
          <p:pic>
            <p:nvPicPr>
              <p:cNvPr id="87" name="Ink 86">
                <a:extLst>
                  <a:ext uri="{FF2B5EF4-FFF2-40B4-BE49-F238E27FC236}">
                    <a16:creationId xmlns:a16="http://schemas.microsoft.com/office/drawing/2014/main" id="{3AE6E1BC-A97C-E74E-BD52-19AD6D0C35E1}"/>
                  </a:ext>
                </a:extLst>
              </p:cNvPr>
              <p:cNvPicPr/>
              <p:nvPr/>
            </p:nvPicPr>
            <p:blipFill>
              <a:blip r:embed="rId9"/>
              <a:stretch>
                <a:fillRect/>
              </a:stretch>
            </p:blipFill>
            <p:spPr>
              <a:xfrm>
                <a:off x="5570019" y="6392769"/>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88" name="Ink 87">
                <a:extLst>
                  <a:ext uri="{FF2B5EF4-FFF2-40B4-BE49-F238E27FC236}">
                    <a16:creationId xmlns:a16="http://schemas.microsoft.com/office/drawing/2014/main" id="{DC32F247-B61D-9C40-BCA6-66E33EC568F8}"/>
                  </a:ext>
                </a:extLst>
              </p14:cNvPr>
              <p14:cNvContentPartPr/>
              <p14:nvPr/>
            </p14:nvContentPartPr>
            <p14:xfrm>
              <a:off x="5591269" y="5968969"/>
              <a:ext cx="56" cy="56"/>
            </p14:xfrm>
          </p:contentPart>
        </mc:Choice>
        <mc:Fallback xmlns="">
          <p:pic>
            <p:nvPicPr>
              <p:cNvPr id="88" name="Ink 87">
                <a:extLst>
                  <a:ext uri="{FF2B5EF4-FFF2-40B4-BE49-F238E27FC236}">
                    <a16:creationId xmlns:a16="http://schemas.microsoft.com/office/drawing/2014/main" id="{DC32F247-B61D-9C40-BCA6-66E33EC568F8}"/>
                  </a:ext>
                </a:extLst>
              </p:cNvPr>
              <p:cNvPicPr/>
              <p:nvPr/>
            </p:nvPicPr>
            <p:blipFill>
              <a:blip r:embed="rId9"/>
              <a:stretch>
                <a:fillRect/>
              </a:stretch>
            </p:blipFill>
            <p:spPr>
              <a:xfrm>
                <a:off x="5588469" y="5966169"/>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89" name="Ink 88">
                <a:extLst>
                  <a:ext uri="{FF2B5EF4-FFF2-40B4-BE49-F238E27FC236}">
                    <a16:creationId xmlns:a16="http://schemas.microsoft.com/office/drawing/2014/main" id="{0E4361E0-DDE2-A244-9618-546C228EA434}"/>
                  </a:ext>
                </a:extLst>
              </p14:cNvPr>
              <p14:cNvContentPartPr/>
              <p14:nvPr/>
            </p14:nvContentPartPr>
            <p14:xfrm>
              <a:off x="3763538" y="6168938"/>
              <a:ext cx="56" cy="56"/>
            </p14:xfrm>
          </p:contentPart>
        </mc:Choice>
        <mc:Fallback xmlns="">
          <p:pic>
            <p:nvPicPr>
              <p:cNvPr id="89" name="Ink 88">
                <a:extLst>
                  <a:ext uri="{FF2B5EF4-FFF2-40B4-BE49-F238E27FC236}">
                    <a16:creationId xmlns:a16="http://schemas.microsoft.com/office/drawing/2014/main" id="{0E4361E0-DDE2-A244-9618-546C228EA434}"/>
                  </a:ext>
                </a:extLst>
              </p:cNvPr>
              <p:cNvPicPr/>
              <p:nvPr/>
            </p:nvPicPr>
            <p:blipFill>
              <a:blip r:embed="rId9"/>
              <a:stretch>
                <a:fillRect/>
              </a:stretch>
            </p:blipFill>
            <p:spPr>
              <a:xfrm>
                <a:off x="3760738" y="6166138"/>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90" name="Ink 89">
                <a:extLst>
                  <a:ext uri="{FF2B5EF4-FFF2-40B4-BE49-F238E27FC236}">
                    <a16:creationId xmlns:a16="http://schemas.microsoft.com/office/drawing/2014/main" id="{4CF4396D-9613-304C-B281-D04FD22EDB1E}"/>
                  </a:ext>
                </a:extLst>
              </p14:cNvPr>
              <p14:cNvContentPartPr/>
              <p14:nvPr/>
            </p14:nvContentPartPr>
            <p14:xfrm>
              <a:off x="3842006" y="5753588"/>
              <a:ext cx="56" cy="56"/>
            </p14:xfrm>
          </p:contentPart>
        </mc:Choice>
        <mc:Fallback xmlns="">
          <p:pic>
            <p:nvPicPr>
              <p:cNvPr id="90" name="Ink 89">
                <a:extLst>
                  <a:ext uri="{FF2B5EF4-FFF2-40B4-BE49-F238E27FC236}">
                    <a16:creationId xmlns:a16="http://schemas.microsoft.com/office/drawing/2014/main" id="{4CF4396D-9613-304C-B281-D04FD22EDB1E}"/>
                  </a:ext>
                </a:extLst>
              </p:cNvPr>
              <p:cNvPicPr/>
              <p:nvPr/>
            </p:nvPicPr>
            <p:blipFill>
              <a:blip r:embed="rId9"/>
              <a:stretch>
                <a:fillRect/>
              </a:stretch>
            </p:blipFill>
            <p:spPr>
              <a:xfrm>
                <a:off x="3839206" y="5750788"/>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91" name="Ink 90">
                <a:extLst>
                  <a:ext uri="{FF2B5EF4-FFF2-40B4-BE49-F238E27FC236}">
                    <a16:creationId xmlns:a16="http://schemas.microsoft.com/office/drawing/2014/main" id="{721B06C4-63CB-C247-AA49-FB108DB065BA}"/>
                  </a:ext>
                </a:extLst>
              </p14:cNvPr>
              <p14:cNvContentPartPr/>
              <p14:nvPr/>
            </p14:nvContentPartPr>
            <p14:xfrm>
              <a:off x="4379081" y="6493331"/>
              <a:ext cx="56" cy="56"/>
            </p14:xfrm>
          </p:contentPart>
        </mc:Choice>
        <mc:Fallback xmlns="">
          <p:pic>
            <p:nvPicPr>
              <p:cNvPr id="91" name="Ink 90">
                <a:extLst>
                  <a:ext uri="{FF2B5EF4-FFF2-40B4-BE49-F238E27FC236}">
                    <a16:creationId xmlns:a16="http://schemas.microsoft.com/office/drawing/2014/main" id="{721B06C4-63CB-C247-AA49-FB108DB065BA}"/>
                  </a:ext>
                </a:extLst>
              </p:cNvPr>
              <p:cNvPicPr/>
              <p:nvPr/>
            </p:nvPicPr>
            <p:blipFill>
              <a:blip r:embed="rId9"/>
              <a:stretch>
                <a:fillRect/>
              </a:stretch>
            </p:blipFill>
            <p:spPr>
              <a:xfrm>
                <a:off x="4376281" y="6490531"/>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92" name="Ink 91">
                <a:extLst>
                  <a:ext uri="{FF2B5EF4-FFF2-40B4-BE49-F238E27FC236}">
                    <a16:creationId xmlns:a16="http://schemas.microsoft.com/office/drawing/2014/main" id="{C1748B46-0B8A-AE49-A601-92173D374E86}"/>
                  </a:ext>
                </a:extLst>
              </p14:cNvPr>
              <p14:cNvContentPartPr/>
              <p14:nvPr/>
            </p14:nvContentPartPr>
            <p14:xfrm>
              <a:off x="6787594" y="5833181"/>
              <a:ext cx="56" cy="56"/>
            </p14:xfrm>
          </p:contentPart>
        </mc:Choice>
        <mc:Fallback xmlns="">
          <p:pic>
            <p:nvPicPr>
              <p:cNvPr id="92" name="Ink 91">
                <a:extLst>
                  <a:ext uri="{FF2B5EF4-FFF2-40B4-BE49-F238E27FC236}">
                    <a16:creationId xmlns:a16="http://schemas.microsoft.com/office/drawing/2014/main" id="{C1748B46-0B8A-AE49-A601-92173D374E86}"/>
                  </a:ext>
                </a:extLst>
              </p:cNvPr>
              <p:cNvPicPr/>
              <p:nvPr/>
            </p:nvPicPr>
            <p:blipFill>
              <a:blip r:embed="rId9"/>
              <a:stretch>
                <a:fillRect/>
              </a:stretch>
            </p:blipFill>
            <p:spPr>
              <a:xfrm>
                <a:off x="6784794" y="5830381"/>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93" name="Ink 92">
                <a:extLst>
                  <a:ext uri="{FF2B5EF4-FFF2-40B4-BE49-F238E27FC236}">
                    <a16:creationId xmlns:a16="http://schemas.microsoft.com/office/drawing/2014/main" id="{9FAE2994-F2A8-C048-BB8A-E8929343CCB6}"/>
                  </a:ext>
                </a:extLst>
              </p14:cNvPr>
              <p14:cNvContentPartPr/>
              <p14:nvPr/>
            </p14:nvContentPartPr>
            <p14:xfrm>
              <a:off x="4388419" y="2674125"/>
              <a:ext cx="56" cy="56"/>
            </p14:xfrm>
          </p:contentPart>
        </mc:Choice>
        <mc:Fallback xmlns="">
          <p:pic>
            <p:nvPicPr>
              <p:cNvPr id="93" name="Ink 92">
                <a:extLst>
                  <a:ext uri="{FF2B5EF4-FFF2-40B4-BE49-F238E27FC236}">
                    <a16:creationId xmlns:a16="http://schemas.microsoft.com/office/drawing/2014/main" id="{9FAE2994-F2A8-C048-BB8A-E8929343CCB6}"/>
                  </a:ext>
                </a:extLst>
              </p:cNvPr>
              <p:cNvPicPr/>
              <p:nvPr/>
            </p:nvPicPr>
            <p:blipFill>
              <a:blip r:embed="rId9"/>
              <a:stretch>
                <a:fillRect/>
              </a:stretch>
            </p:blipFill>
            <p:spPr>
              <a:xfrm>
                <a:off x="4385619" y="2671325"/>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94" name="Ink 93">
                <a:extLst>
                  <a:ext uri="{FF2B5EF4-FFF2-40B4-BE49-F238E27FC236}">
                    <a16:creationId xmlns:a16="http://schemas.microsoft.com/office/drawing/2014/main" id="{DCB863FD-8295-A647-A783-6199FD9D7C0F}"/>
                  </a:ext>
                </a:extLst>
              </p14:cNvPr>
              <p14:cNvContentPartPr/>
              <p14:nvPr/>
            </p14:nvContentPartPr>
            <p14:xfrm>
              <a:off x="3646200" y="2898844"/>
              <a:ext cx="56" cy="56"/>
            </p14:xfrm>
          </p:contentPart>
        </mc:Choice>
        <mc:Fallback xmlns="">
          <p:pic>
            <p:nvPicPr>
              <p:cNvPr id="94" name="Ink 93">
                <a:extLst>
                  <a:ext uri="{FF2B5EF4-FFF2-40B4-BE49-F238E27FC236}">
                    <a16:creationId xmlns:a16="http://schemas.microsoft.com/office/drawing/2014/main" id="{DCB863FD-8295-A647-A783-6199FD9D7C0F}"/>
                  </a:ext>
                </a:extLst>
              </p:cNvPr>
              <p:cNvPicPr/>
              <p:nvPr/>
            </p:nvPicPr>
            <p:blipFill>
              <a:blip r:embed="rId9"/>
              <a:stretch>
                <a:fillRect/>
              </a:stretch>
            </p:blipFill>
            <p:spPr>
              <a:xfrm>
                <a:off x="3643400" y="2896044"/>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95" name="Ink 94">
                <a:extLst>
                  <a:ext uri="{FF2B5EF4-FFF2-40B4-BE49-F238E27FC236}">
                    <a16:creationId xmlns:a16="http://schemas.microsoft.com/office/drawing/2014/main" id="{7925F30E-BE55-2849-8932-A7558639D444}"/>
                  </a:ext>
                </a:extLst>
              </p14:cNvPr>
              <p14:cNvContentPartPr/>
              <p14:nvPr/>
            </p14:nvContentPartPr>
            <p14:xfrm>
              <a:off x="4585406" y="270619"/>
              <a:ext cx="56" cy="56"/>
            </p14:xfrm>
          </p:contentPart>
        </mc:Choice>
        <mc:Fallback xmlns="">
          <p:pic>
            <p:nvPicPr>
              <p:cNvPr id="95" name="Ink 94">
                <a:extLst>
                  <a:ext uri="{FF2B5EF4-FFF2-40B4-BE49-F238E27FC236}">
                    <a16:creationId xmlns:a16="http://schemas.microsoft.com/office/drawing/2014/main" id="{7925F30E-BE55-2849-8932-A7558639D444}"/>
                  </a:ext>
                </a:extLst>
              </p:cNvPr>
              <p:cNvPicPr/>
              <p:nvPr/>
            </p:nvPicPr>
            <p:blipFill>
              <a:blip r:embed="rId9"/>
              <a:stretch>
                <a:fillRect/>
              </a:stretch>
            </p:blipFill>
            <p:spPr>
              <a:xfrm>
                <a:off x="4582606" y="267819"/>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96" name="Ink 95">
                <a:extLst>
                  <a:ext uri="{FF2B5EF4-FFF2-40B4-BE49-F238E27FC236}">
                    <a16:creationId xmlns:a16="http://schemas.microsoft.com/office/drawing/2014/main" id="{AAF46D0C-5F11-9F4D-A8A4-5A690247773F}"/>
                  </a:ext>
                </a:extLst>
              </p14:cNvPr>
              <p14:cNvContentPartPr/>
              <p14:nvPr/>
            </p14:nvContentPartPr>
            <p14:xfrm>
              <a:off x="4429369" y="1594069"/>
              <a:ext cx="56" cy="56"/>
            </p14:xfrm>
          </p:contentPart>
        </mc:Choice>
        <mc:Fallback xmlns="">
          <p:pic>
            <p:nvPicPr>
              <p:cNvPr id="96" name="Ink 95">
                <a:extLst>
                  <a:ext uri="{FF2B5EF4-FFF2-40B4-BE49-F238E27FC236}">
                    <a16:creationId xmlns:a16="http://schemas.microsoft.com/office/drawing/2014/main" id="{AAF46D0C-5F11-9F4D-A8A4-5A690247773F}"/>
                  </a:ext>
                </a:extLst>
              </p:cNvPr>
              <p:cNvPicPr/>
              <p:nvPr/>
            </p:nvPicPr>
            <p:blipFill>
              <a:blip r:embed="rId9"/>
              <a:stretch>
                <a:fillRect/>
              </a:stretch>
            </p:blipFill>
            <p:spPr>
              <a:xfrm>
                <a:off x="4426569" y="1591269"/>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97" name="Ink 96">
                <a:extLst>
                  <a:ext uri="{FF2B5EF4-FFF2-40B4-BE49-F238E27FC236}">
                    <a16:creationId xmlns:a16="http://schemas.microsoft.com/office/drawing/2014/main" id="{24AE276F-49AA-8F48-80A5-8EFA21C41CE7}"/>
                  </a:ext>
                </a:extLst>
              </p14:cNvPr>
              <p14:cNvContentPartPr/>
              <p14:nvPr/>
            </p14:nvContentPartPr>
            <p14:xfrm>
              <a:off x="3785644" y="2943450"/>
              <a:ext cx="56" cy="56"/>
            </p14:xfrm>
          </p:contentPart>
        </mc:Choice>
        <mc:Fallback xmlns="">
          <p:pic>
            <p:nvPicPr>
              <p:cNvPr id="97" name="Ink 96">
                <a:extLst>
                  <a:ext uri="{FF2B5EF4-FFF2-40B4-BE49-F238E27FC236}">
                    <a16:creationId xmlns:a16="http://schemas.microsoft.com/office/drawing/2014/main" id="{24AE276F-49AA-8F48-80A5-8EFA21C41CE7}"/>
                  </a:ext>
                </a:extLst>
              </p:cNvPr>
              <p:cNvPicPr/>
              <p:nvPr/>
            </p:nvPicPr>
            <p:blipFill>
              <a:blip r:embed="rId9"/>
              <a:stretch>
                <a:fillRect/>
              </a:stretch>
            </p:blipFill>
            <p:spPr>
              <a:xfrm>
                <a:off x="3782844" y="2940650"/>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98" name="Ink 97">
                <a:extLst>
                  <a:ext uri="{FF2B5EF4-FFF2-40B4-BE49-F238E27FC236}">
                    <a16:creationId xmlns:a16="http://schemas.microsoft.com/office/drawing/2014/main" id="{211591A4-C71C-6145-A507-1E71F7CCFB58}"/>
                  </a:ext>
                </a:extLst>
              </p14:cNvPr>
              <p14:cNvContentPartPr/>
              <p14:nvPr/>
            </p14:nvContentPartPr>
            <p14:xfrm>
              <a:off x="8471044" y="1213256"/>
              <a:ext cx="56" cy="56"/>
            </p14:xfrm>
          </p:contentPart>
        </mc:Choice>
        <mc:Fallback xmlns="">
          <p:pic>
            <p:nvPicPr>
              <p:cNvPr id="98" name="Ink 97">
                <a:extLst>
                  <a:ext uri="{FF2B5EF4-FFF2-40B4-BE49-F238E27FC236}">
                    <a16:creationId xmlns:a16="http://schemas.microsoft.com/office/drawing/2014/main" id="{211591A4-C71C-6145-A507-1E71F7CCFB58}"/>
                  </a:ext>
                </a:extLst>
              </p:cNvPr>
              <p:cNvPicPr/>
              <p:nvPr/>
            </p:nvPicPr>
            <p:blipFill>
              <a:blip r:embed="rId9"/>
              <a:stretch>
                <a:fillRect/>
              </a:stretch>
            </p:blipFill>
            <p:spPr>
              <a:xfrm>
                <a:off x="8468244" y="1210456"/>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99" name="Ink 98">
                <a:extLst>
                  <a:ext uri="{FF2B5EF4-FFF2-40B4-BE49-F238E27FC236}">
                    <a16:creationId xmlns:a16="http://schemas.microsoft.com/office/drawing/2014/main" id="{97EE0D29-62D2-B64B-84B2-133A63ADF8FB}"/>
                  </a:ext>
                </a:extLst>
              </p14:cNvPr>
              <p14:cNvContentPartPr/>
              <p14:nvPr/>
            </p14:nvContentPartPr>
            <p14:xfrm>
              <a:off x="8474925" y="622125"/>
              <a:ext cx="56" cy="1800"/>
            </p14:xfrm>
          </p:contentPart>
        </mc:Choice>
        <mc:Fallback xmlns="">
          <p:pic>
            <p:nvPicPr>
              <p:cNvPr id="99" name="Ink 98">
                <a:extLst>
                  <a:ext uri="{FF2B5EF4-FFF2-40B4-BE49-F238E27FC236}">
                    <a16:creationId xmlns:a16="http://schemas.microsoft.com/office/drawing/2014/main" id="{97EE0D29-62D2-B64B-84B2-133A63ADF8FB}"/>
                  </a:ext>
                </a:extLst>
              </p:cNvPr>
              <p:cNvPicPr/>
              <p:nvPr/>
            </p:nvPicPr>
            <p:blipFill>
              <a:blip r:embed="rId9"/>
              <a:stretch>
                <a:fillRect/>
              </a:stretch>
            </p:blipFill>
            <p:spPr>
              <a:xfrm>
                <a:off x="8472125" y="607125"/>
                <a:ext cx="5600" cy="3150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100" name="Ink 99">
                <a:extLst>
                  <a:ext uri="{FF2B5EF4-FFF2-40B4-BE49-F238E27FC236}">
                    <a16:creationId xmlns:a16="http://schemas.microsoft.com/office/drawing/2014/main" id="{ADAFB6F1-8E6B-6141-8576-51A33E51136B}"/>
                  </a:ext>
                </a:extLst>
              </p14:cNvPr>
              <p14:cNvContentPartPr/>
              <p14:nvPr/>
            </p14:nvContentPartPr>
            <p14:xfrm>
              <a:off x="8441119" y="3150394"/>
              <a:ext cx="56" cy="56"/>
            </p14:xfrm>
          </p:contentPart>
        </mc:Choice>
        <mc:Fallback xmlns="">
          <p:pic>
            <p:nvPicPr>
              <p:cNvPr id="100" name="Ink 99">
                <a:extLst>
                  <a:ext uri="{FF2B5EF4-FFF2-40B4-BE49-F238E27FC236}">
                    <a16:creationId xmlns:a16="http://schemas.microsoft.com/office/drawing/2014/main" id="{ADAFB6F1-8E6B-6141-8576-51A33E51136B}"/>
                  </a:ext>
                </a:extLst>
              </p:cNvPr>
              <p:cNvPicPr/>
              <p:nvPr/>
            </p:nvPicPr>
            <p:blipFill>
              <a:blip r:embed="rId9"/>
              <a:stretch>
                <a:fillRect/>
              </a:stretch>
            </p:blipFill>
            <p:spPr>
              <a:xfrm>
                <a:off x="8438319" y="3147594"/>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101" name="Ink 100">
                <a:extLst>
                  <a:ext uri="{FF2B5EF4-FFF2-40B4-BE49-F238E27FC236}">
                    <a16:creationId xmlns:a16="http://schemas.microsoft.com/office/drawing/2014/main" id="{1B8C7C19-25A4-E74D-977B-8AF9480D64AA}"/>
                  </a:ext>
                </a:extLst>
              </p14:cNvPr>
              <p14:cNvContentPartPr/>
              <p14:nvPr/>
            </p14:nvContentPartPr>
            <p14:xfrm>
              <a:off x="8411869" y="6592331"/>
              <a:ext cx="56" cy="56"/>
            </p14:xfrm>
          </p:contentPart>
        </mc:Choice>
        <mc:Fallback xmlns="">
          <p:pic>
            <p:nvPicPr>
              <p:cNvPr id="101" name="Ink 100">
                <a:extLst>
                  <a:ext uri="{FF2B5EF4-FFF2-40B4-BE49-F238E27FC236}">
                    <a16:creationId xmlns:a16="http://schemas.microsoft.com/office/drawing/2014/main" id="{1B8C7C19-25A4-E74D-977B-8AF9480D64AA}"/>
                  </a:ext>
                </a:extLst>
              </p:cNvPr>
              <p:cNvPicPr/>
              <p:nvPr/>
            </p:nvPicPr>
            <p:blipFill>
              <a:blip r:embed="rId9"/>
              <a:stretch>
                <a:fillRect/>
              </a:stretch>
            </p:blipFill>
            <p:spPr>
              <a:xfrm>
                <a:off x="8409069" y="6589531"/>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102" name="Ink 101">
                <a:extLst>
                  <a:ext uri="{FF2B5EF4-FFF2-40B4-BE49-F238E27FC236}">
                    <a16:creationId xmlns:a16="http://schemas.microsoft.com/office/drawing/2014/main" id="{E41A680B-CC43-EB4E-907E-DCD9C2BBCFA1}"/>
                  </a:ext>
                </a:extLst>
              </p14:cNvPr>
              <p14:cNvContentPartPr/>
              <p14:nvPr/>
            </p14:nvContentPartPr>
            <p14:xfrm>
              <a:off x="4171406" y="206044"/>
              <a:ext cx="56" cy="56"/>
            </p14:xfrm>
          </p:contentPart>
        </mc:Choice>
        <mc:Fallback xmlns="">
          <p:pic>
            <p:nvPicPr>
              <p:cNvPr id="102" name="Ink 101">
                <a:extLst>
                  <a:ext uri="{FF2B5EF4-FFF2-40B4-BE49-F238E27FC236}">
                    <a16:creationId xmlns:a16="http://schemas.microsoft.com/office/drawing/2014/main" id="{E41A680B-CC43-EB4E-907E-DCD9C2BBCFA1}"/>
                  </a:ext>
                </a:extLst>
              </p:cNvPr>
              <p:cNvPicPr/>
              <p:nvPr/>
            </p:nvPicPr>
            <p:blipFill>
              <a:blip r:embed="rId42"/>
              <a:stretch>
                <a:fillRect/>
              </a:stretch>
            </p:blipFill>
            <p:spPr>
              <a:xfrm>
                <a:off x="4170006" y="204644"/>
                <a:ext cx="2800" cy="280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103" name="Ink 102">
                <a:extLst>
                  <a:ext uri="{FF2B5EF4-FFF2-40B4-BE49-F238E27FC236}">
                    <a16:creationId xmlns:a16="http://schemas.microsoft.com/office/drawing/2014/main" id="{426EC4F4-4076-C44F-80EC-DAFA148A8521}"/>
                  </a:ext>
                </a:extLst>
              </p14:cNvPr>
              <p14:cNvContentPartPr/>
              <p14:nvPr/>
            </p14:nvContentPartPr>
            <p14:xfrm>
              <a:off x="3743006" y="506925"/>
              <a:ext cx="56" cy="56"/>
            </p14:xfrm>
          </p:contentPart>
        </mc:Choice>
        <mc:Fallback xmlns="">
          <p:pic>
            <p:nvPicPr>
              <p:cNvPr id="103" name="Ink 102">
                <a:extLst>
                  <a:ext uri="{FF2B5EF4-FFF2-40B4-BE49-F238E27FC236}">
                    <a16:creationId xmlns:a16="http://schemas.microsoft.com/office/drawing/2014/main" id="{426EC4F4-4076-C44F-80EC-DAFA148A8521}"/>
                  </a:ext>
                </a:extLst>
              </p:cNvPr>
              <p:cNvPicPr/>
              <p:nvPr/>
            </p:nvPicPr>
            <p:blipFill>
              <a:blip r:embed="rId42"/>
              <a:stretch>
                <a:fillRect/>
              </a:stretch>
            </p:blipFill>
            <p:spPr>
              <a:xfrm>
                <a:off x="3741606" y="505525"/>
                <a:ext cx="2800" cy="28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104" name="Ink 103">
                <a:extLst>
                  <a:ext uri="{FF2B5EF4-FFF2-40B4-BE49-F238E27FC236}">
                    <a16:creationId xmlns:a16="http://schemas.microsoft.com/office/drawing/2014/main" id="{B01FF942-D863-EF4A-8F26-3115AF89FF22}"/>
                  </a:ext>
                </a:extLst>
              </p14:cNvPr>
              <p14:cNvContentPartPr/>
              <p14:nvPr/>
            </p14:nvContentPartPr>
            <p14:xfrm>
              <a:off x="4286213" y="3749681"/>
              <a:ext cx="56" cy="56"/>
            </p14:xfrm>
          </p:contentPart>
        </mc:Choice>
        <mc:Fallback xmlns="">
          <p:pic>
            <p:nvPicPr>
              <p:cNvPr id="104" name="Ink 103">
                <a:extLst>
                  <a:ext uri="{FF2B5EF4-FFF2-40B4-BE49-F238E27FC236}">
                    <a16:creationId xmlns:a16="http://schemas.microsoft.com/office/drawing/2014/main" id="{B01FF942-D863-EF4A-8F26-3115AF89FF22}"/>
                  </a:ext>
                </a:extLst>
              </p:cNvPr>
              <p:cNvPicPr/>
              <p:nvPr/>
            </p:nvPicPr>
            <p:blipFill>
              <a:blip r:embed="rId42"/>
              <a:stretch>
                <a:fillRect/>
              </a:stretch>
            </p:blipFill>
            <p:spPr>
              <a:xfrm>
                <a:off x="4284813" y="3748281"/>
                <a:ext cx="2800" cy="280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105" name="Ink 104">
                <a:extLst>
                  <a:ext uri="{FF2B5EF4-FFF2-40B4-BE49-F238E27FC236}">
                    <a16:creationId xmlns:a16="http://schemas.microsoft.com/office/drawing/2014/main" id="{D6771B25-6B65-644A-9035-104741CAC8C1}"/>
                  </a:ext>
                </a:extLst>
              </p14:cNvPr>
              <p14:cNvContentPartPr/>
              <p14:nvPr/>
            </p14:nvContentPartPr>
            <p14:xfrm>
              <a:off x="5148300" y="4037681"/>
              <a:ext cx="56" cy="56"/>
            </p14:xfrm>
          </p:contentPart>
        </mc:Choice>
        <mc:Fallback xmlns="">
          <p:pic>
            <p:nvPicPr>
              <p:cNvPr id="105" name="Ink 104">
                <a:extLst>
                  <a:ext uri="{FF2B5EF4-FFF2-40B4-BE49-F238E27FC236}">
                    <a16:creationId xmlns:a16="http://schemas.microsoft.com/office/drawing/2014/main" id="{D6771B25-6B65-644A-9035-104741CAC8C1}"/>
                  </a:ext>
                </a:extLst>
              </p:cNvPr>
              <p:cNvPicPr/>
              <p:nvPr/>
            </p:nvPicPr>
            <p:blipFill>
              <a:blip r:embed="rId42"/>
              <a:stretch>
                <a:fillRect/>
              </a:stretch>
            </p:blipFill>
            <p:spPr>
              <a:xfrm>
                <a:off x="5146900" y="4036281"/>
                <a:ext cx="2800" cy="280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106" name="Ink 105">
                <a:extLst>
                  <a:ext uri="{FF2B5EF4-FFF2-40B4-BE49-F238E27FC236}">
                    <a16:creationId xmlns:a16="http://schemas.microsoft.com/office/drawing/2014/main" id="{9CC95DCB-6D52-0B41-927E-CAC82B90C4E6}"/>
                  </a:ext>
                </a:extLst>
              </p14:cNvPr>
              <p14:cNvContentPartPr/>
              <p14:nvPr/>
            </p14:nvContentPartPr>
            <p14:xfrm>
              <a:off x="5101388" y="4377431"/>
              <a:ext cx="56" cy="56"/>
            </p14:xfrm>
          </p:contentPart>
        </mc:Choice>
        <mc:Fallback xmlns="">
          <p:pic>
            <p:nvPicPr>
              <p:cNvPr id="106" name="Ink 105">
                <a:extLst>
                  <a:ext uri="{FF2B5EF4-FFF2-40B4-BE49-F238E27FC236}">
                    <a16:creationId xmlns:a16="http://schemas.microsoft.com/office/drawing/2014/main" id="{9CC95DCB-6D52-0B41-927E-CAC82B90C4E6}"/>
                  </a:ext>
                </a:extLst>
              </p:cNvPr>
              <p:cNvPicPr/>
              <p:nvPr/>
            </p:nvPicPr>
            <p:blipFill>
              <a:blip r:embed="rId42"/>
              <a:stretch>
                <a:fillRect/>
              </a:stretch>
            </p:blipFill>
            <p:spPr>
              <a:xfrm>
                <a:off x="5099988" y="4376031"/>
                <a:ext cx="2800" cy="280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107" name="Ink 106">
                <a:extLst>
                  <a:ext uri="{FF2B5EF4-FFF2-40B4-BE49-F238E27FC236}">
                    <a16:creationId xmlns:a16="http://schemas.microsoft.com/office/drawing/2014/main" id="{A6C469AB-197C-9D4F-9DB6-ABBAAC30F5BC}"/>
                  </a:ext>
                </a:extLst>
              </p14:cNvPr>
              <p14:cNvContentPartPr/>
              <p14:nvPr/>
            </p14:nvContentPartPr>
            <p14:xfrm>
              <a:off x="4845338" y="5051363"/>
              <a:ext cx="1856" cy="56"/>
            </p14:xfrm>
          </p:contentPart>
        </mc:Choice>
        <mc:Fallback xmlns="">
          <p:pic>
            <p:nvPicPr>
              <p:cNvPr id="107" name="Ink 106">
                <a:extLst>
                  <a:ext uri="{FF2B5EF4-FFF2-40B4-BE49-F238E27FC236}">
                    <a16:creationId xmlns:a16="http://schemas.microsoft.com/office/drawing/2014/main" id="{A6C469AB-197C-9D4F-9DB6-ABBAAC30F5BC}"/>
                  </a:ext>
                </a:extLst>
              </p:cNvPr>
              <p:cNvPicPr/>
              <p:nvPr/>
            </p:nvPicPr>
            <p:blipFill>
              <a:blip r:embed="rId48"/>
              <a:stretch>
                <a:fillRect/>
              </a:stretch>
            </p:blipFill>
            <p:spPr>
              <a:xfrm>
                <a:off x="4837605" y="5049963"/>
                <a:ext cx="17013" cy="280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108" name="Ink 107">
                <a:extLst>
                  <a:ext uri="{FF2B5EF4-FFF2-40B4-BE49-F238E27FC236}">
                    <a16:creationId xmlns:a16="http://schemas.microsoft.com/office/drawing/2014/main" id="{8E97E5A9-81A2-5941-B70A-89CC5AAEF182}"/>
                  </a:ext>
                </a:extLst>
              </p14:cNvPr>
              <p14:cNvContentPartPr/>
              <p14:nvPr/>
            </p14:nvContentPartPr>
            <p14:xfrm>
              <a:off x="4130794" y="4851000"/>
              <a:ext cx="56" cy="56"/>
            </p14:xfrm>
          </p:contentPart>
        </mc:Choice>
        <mc:Fallback xmlns="">
          <p:pic>
            <p:nvPicPr>
              <p:cNvPr id="108" name="Ink 107">
                <a:extLst>
                  <a:ext uri="{FF2B5EF4-FFF2-40B4-BE49-F238E27FC236}">
                    <a16:creationId xmlns:a16="http://schemas.microsoft.com/office/drawing/2014/main" id="{8E97E5A9-81A2-5941-B70A-89CC5AAEF182}"/>
                  </a:ext>
                </a:extLst>
              </p:cNvPr>
              <p:cNvPicPr/>
              <p:nvPr/>
            </p:nvPicPr>
            <p:blipFill>
              <a:blip r:embed="rId42"/>
              <a:stretch>
                <a:fillRect/>
              </a:stretch>
            </p:blipFill>
            <p:spPr>
              <a:xfrm>
                <a:off x="4129394" y="4849600"/>
                <a:ext cx="2800" cy="28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109" name="Ink 108">
                <a:extLst>
                  <a:ext uri="{FF2B5EF4-FFF2-40B4-BE49-F238E27FC236}">
                    <a16:creationId xmlns:a16="http://schemas.microsoft.com/office/drawing/2014/main" id="{30B116ED-6893-BB4A-9776-4FC88A565B7D}"/>
                  </a:ext>
                </a:extLst>
              </p14:cNvPr>
              <p14:cNvContentPartPr/>
              <p14:nvPr/>
            </p14:nvContentPartPr>
            <p14:xfrm>
              <a:off x="3769388" y="4949944"/>
              <a:ext cx="56" cy="56"/>
            </p14:xfrm>
          </p:contentPart>
        </mc:Choice>
        <mc:Fallback xmlns="">
          <p:pic>
            <p:nvPicPr>
              <p:cNvPr id="109" name="Ink 108">
                <a:extLst>
                  <a:ext uri="{FF2B5EF4-FFF2-40B4-BE49-F238E27FC236}">
                    <a16:creationId xmlns:a16="http://schemas.microsoft.com/office/drawing/2014/main" id="{30B116ED-6893-BB4A-9776-4FC88A565B7D}"/>
                  </a:ext>
                </a:extLst>
              </p:cNvPr>
              <p:cNvPicPr/>
              <p:nvPr/>
            </p:nvPicPr>
            <p:blipFill>
              <a:blip r:embed="rId42"/>
              <a:stretch>
                <a:fillRect/>
              </a:stretch>
            </p:blipFill>
            <p:spPr>
              <a:xfrm>
                <a:off x="3767988" y="4948544"/>
                <a:ext cx="2800" cy="280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110" name="Ink 109">
                <a:extLst>
                  <a:ext uri="{FF2B5EF4-FFF2-40B4-BE49-F238E27FC236}">
                    <a16:creationId xmlns:a16="http://schemas.microsoft.com/office/drawing/2014/main" id="{D114B942-6AC3-A446-8DB4-BAF9377505E6}"/>
                  </a:ext>
                </a:extLst>
              </p14:cNvPr>
              <p14:cNvContentPartPr/>
              <p14:nvPr/>
            </p14:nvContentPartPr>
            <p14:xfrm>
              <a:off x="4854394" y="5091581"/>
              <a:ext cx="56" cy="1800"/>
            </p14:xfrm>
          </p:contentPart>
        </mc:Choice>
        <mc:Fallback xmlns="">
          <p:pic>
            <p:nvPicPr>
              <p:cNvPr id="110" name="Ink 109">
                <a:extLst>
                  <a:ext uri="{FF2B5EF4-FFF2-40B4-BE49-F238E27FC236}">
                    <a16:creationId xmlns:a16="http://schemas.microsoft.com/office/drawing/2014/main" id="{D114B942-6AC3-A446-8DB4-BAF9377505E6}"/>
                  </a:ext>
                </a:extLst>
              </p:cNvPr>
              <p:cNvPicPr/>
              <p:nvPr/>
            </p:nvPicPr>
            <p:blipFill>
              <a:blip r:embed="rId52"/>
              <a:stretch>
                <a:fillRect/>
              </a:stretch>
            </p:blipFill>
            <p:spPr>
              <a:xfrm>
                <a:off x="4852994" y="5084081"/>
                <a:ext cx="2800" cy="1650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111" name="Ink 110">
                <a:extLst>
                  <a:ext uri="{FF2B5EF4-FFF2-40B4-BE49-F238E27FC236}">
                    <a16:creationId xmlns:a16="http://schemas.microsoft.com/office/drawing/2014/main" id="{5394ACEF-7513-8641-B963-6F81332257A1}"/>
                  </a:ext>
                </a:extLst>
              </p14:cNvPr>
              <p14:cNvContentPartPr/>
              <p14:nvPr/>
            </p14:nvContentPartPr>
            <p14:xfrm>
              <a:off x="4794488" y="5649694"/>
              <a:ext cx="56" cy="56"/>
            </p14:xfrm>
          </p:contentPart>
        </mc:Choice>
        <mc:Fallback xmlns="">
          <p:pic>
            <p:nvPicPr>
              <p:cNvPr id="111" name="Ink 110">
                <a:extLst>
                  <a:ext uri="{FF2B5EF4-FFF2-40B4-BE49-F238E27FC236}">
                    <a16:creationId xmlns:a16="http://schemas.microsoft.com/office/drawing/2014/main" id="{5394ACEF-7513-8641-B963-6F81332257A1}"/>
                  </a:ext>
                </a:extLst>
              </p:cNvPr>
              <p:cNvPicPr/>
              <p:nvPr/>
            </p:nvPicPr>
            <p:blipFill>
              <a:blip r:embed="rId42"/>
              <a:stretch>
                <a:fillRect/>
              </a:stretch>
            </p:blipFill>
            <p:spPr>
              <a:xfrm>
                <a:off x="4793088" y="5648294"/>
                <a:ext cx="2800" cy="280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112" name="Ink 111">
                <a:extLst>
                  <a:ext uri="{FF2B5EF4-FFF2-40B4-BE49-F238E27FC236}">
                    <a16:creationId xmlns:a16="http://schemas.microsoft.com/office/drawing/2014/main" id="{9B0E2352-494E-0A46-8325-404FA0E0E812}"/>
                  </a:ext>
                </a:extLst>
              </p14:cNvPr>
              <p14:cNvContentPartPr/>
              <p14:nvPr/>
            </p14:nvContentPartPr>
            <p14:xfrm>
              <a:off x="6591394" y="5965031"/>
              <a:ext cx="56" cy="56"/>
            </p14:xfrm>
          </p:contentPart>
        </mc:Choice>
        <mc:Fallback xmlns="">
          <p:pic>
            <p:nvPicPr>
              <p:cNvPr id="112" name="Ink 111">
                <a:extLst>
                  <a:ext uri="{FF2B5EF4-FFF2-40B4-BE49-F238E27FC236}">
                    <a16:creationId xmlns:a16="http://schemas.microsoft.com/office/drawing/2014/main" id="{9B0E2352-494E-0A46-8325-404FA0E0E812}"/>
                  </a:ext>
                </a:extLst>
              </p:cNvPr>
              <p:cNvPicPr/>
              <p:nvPr/>
            </p:nvPicPr>
            <p:blipFill>
              <a:blip r:embed="rId42"/>
              <a:stretch>
                <a:fillRect/>
              </a:stretch>
            </p:blipFill>
            <p:spPr>
              <a:xfrm>
                <a:off x="6589994" y="5963631"/>
                <a:ext cx="2800" cy="280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113" name="Ink 112">
                <a:extLst>
                  <a:ext uri="{FF2B5EF4-FFF2-40B4-BE49-F238E27FC236}">
                    <a16:creationId xmlns:a16="http://schemas.microsoft.com/office/drawing/2014/main" id="{FD317835-40E7-DB46-BB6B-1E29AB2207BC}"/>
                  </a:ext>
                </a:extLst>
              </p14:cNvPr>
              <p14:cNvContentPartPr/>
              <p14:nvPr/>
            </p14:nvContentPartPr>
            <p14:xfrm>
              <a:off x="5699100" y="6728288"/>
              <a:ext cx="56" cy="56"/>
            </p14:xfrm>
          </p:contentPart>
        </mc:Choice>
        <mc:Fallback xmlns="">
          <p:pic>
            <p:nvPicPr>
              <p:cNvPr id="113" name="Ink 112">
                <a:extLst>
                  <a:ext uri="{FF2B5EF4-FFF2-40B4-BE49-F238E27FC236}">
                    <a16:creationId xmlns:a16="http://schemas.microsoft.com/office/drawing/2014/main" id="{FD317835-40E7-DB46-BB6B-1E29AB2207BC}"/>
                  </a:ext>
                </a:extLst>
              </p:cNvPr>
              <p:cNvPicPr/>
              <p:nvPr/>
            </p:nvPicPr>
            <p:blipFill>
              <a:blip r:embed="rId42"/>
              <a:stretch>
                <a:fillRect/>
              </a:stretch>
            </p:blipFill>
            <p:spPr>
              <a:xfrm>
                <a:off x="5697700" y="6726888"/>
                <a:ext cx="2800" cy="28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114" name="Ink 113">
                <a:extLst>
                  <a:ext uri="{FF2B5EF4-FFF2-40B4-BE49-F238E27FC236}">
                    <a16:creationId xmlns:a16="http://schemas.microsoft.com/office/drawing/2014/main" id="{1745C4A3-CE5F-1E45-9BE7-DFF480467FE2}"/>
                  </a:ext>
                </a:extLst>
              </p14:cNvPr>
              <p14:cNvContentPartPr/>
              <p14:nvPr/>
            </p14:nvContentPartPr>
            <p14:xfrm>
              <a:off x="8377950" y="1669950"/>
              <a:ext cx="56" cy="56"/>
            </p14:xfrm>
          </p:contentPart>
        </mc:Choice>
        <mc:Fallback xmlns="">
          <p:pic>
            <p:nvPicPr>
              <p:cNvPr id="114" name="Ink 113">
                <a:extLst>
                  <a:ext uri="{FF2B5EF4-FFF2-40B4-BE49-F238E27FC236}">
                    <a16:creationId xmlns:a16="http://schemas.microsoft.com/office/drawing/2014/main" id="{1745C4A3-CE5F-1E45-9BE7-DFF480467FE2}"/>
                  </a:ext>
                </a:extLst>
              </p:cNvPr>
              <p:cNvPicPr/>
              <p:nvPr/>
            </p:nvPicPr>
            <p:blipFill>
              <a:blip r:embed="rId42"/>
              <a:stretch>
                <a:fillRect/>
              </a:stretch>
            </p:blipFill>
            <p:spPr>
              <a:xfrm>
                <a:off x="8376550" y="1668550"/>
                <a:ext cx="2800" cy="280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115" name="Ink 114">
                <a:extLst>
                  <a:ext uri="{FF2B5EF4-FFF2-40B4-BE49-F238E27FC236}">
                    <a16:creationId xmlns:a16="http://schemas.microsoft.com/office/drawing/2014/main" id="{8130DA3D-1C2A-CC45-BA58-4845138F565C}"/>
                  </a:ext>
                </a:extLst>
              </p14:cNvPr>
              <p14:cNvContentPartPr/>
              <p14:nvPr/>
            </p14:nvContentPartPr>
            <p14:xfrm>
              <a:off x="8468681" y="839419"/>
              <a:ext cx="56" cy="56"/>
            </p14:xfrm>
          </p:contentPart>
        </mc:Choice>
        <mc:Fallback xmlns="">
          <p:pic>
            <p:nvPicPr>
              <p:cNvPr id="115" name="Ink 114">
                <a:extLst>
                  <a:ext uri="{FF2B5EF4-FFF2-40B4-BE49-F238E27FC236}">
                    <a16:creationId xmlns:a16="http://schemas.microsoft.com/office/drawing/2014/main" id="{8130DA3D-1C2A-CC45-BA58-4845138F565C}"/>
                  </a:ext>
                </a:extLst>
              </p:cNvPr>
              <p:cNvPicPr/>
              <p:nvPr/>
            </p:nvPicPr>
            <p:blipFill>
              <a:blip r:embed="rId42"/>
              <a:stretch>
                <a:fillRect/>
              </a:stretch>
            </p:blipFill>
            <p:spPr>
              <a:xfrm>
                <a:off x="8467281" y="838019"/>
                <a:ext cx="2800" cy="280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16" name="Ink 115">
                <a:extLst>
                  <a:ext uri="{FF2B5EF4-FFF2-40B4-BE49-F238E27FC236}">
                    <a16:creationId xmlns:a16="http://schemas.microsoft.com/office/drawing/2014/main" id="{F084172F-7BCE-9E4D-8F45-285B00D222C3}"/>
                  </a:ext>
                </a:extLst>
              </p14:cNvPr>
              <p14:cNvContentPartPr/>
              <p14:nvPr/>
            </p14:nvContentPartPr>
            <p14:xfrm>
              <a:off x="8418900" y="2423813"/>
              <a:ext cx="56" cy="56"/>
            </p14:xfrm>
          </p:contentPart>
        </mc:Choice>
        <mc:Fallback xmlns="">
          <p:pic>
            <p:nvPicPr>
              <p:cNvPr id="116" name="Ink 115">
                <a:extLst>
                  <a:ext uri="{FF2B5EF4-FFF2-40B4-BE49-F238E27FC236}">
                    <a16:creationId xmlns:a16="http://schemas.microsoft.com/office/drawing/2014/main" id="{F084172F-7BCE-9E4D-8F45-285B00D222C3}"/>
                  </a:ext>
                </a:extLst>
              </p:cNvPr>
              <p:cNvPicPr/>
              <p:nvPr/>
            </p:nvPicPr>
            <p:blipFill>
              <a:blip r:embed="rId42"/>
              <a:stretch>
                <a:fillRect/>
              </a:stretch>
            </p:blipFill>
            <p:spPr>
              <a:xfrm>
                <a:off x="8417500" y="2422413"/>
                <a:ext cx="2800" cy="280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117" name="Ink 116">
                <a:extLst>
                  <a:ext uri="{FF2B5EF4-FFF2-40B4-BE49-F238E27FC236}">
                    <a16:creationId xmlns:a16="http://schemas.microsoft.com/office/drawing/2014/main" id="{F6D950E5-F764-CF4E-B3E9-FCB0F61A6F4C}"/>
                  </a:ext>
                </a:extLst>
              </p14:cNvPr>
              <p14:cNvContentPartPr/>
              <p14:nvPr/>
            </p14:nvContentPartPr>
            <p14:xfrm>
              <a:off x="7076156" y="2646619"/>
              <a:ext cx="56" cy="56"/>
            </p14:xfrm>
          </p:contentPart>
        </mc:Choice>
        <mc:Fallback xmlns="">
          <p:pic>
            <p:nvPicPr>
              <p:cNvPr id="117" name="Ink 116">
                <a:extLst>
                  <a:ext uri="{FF2B5EF4-FFF2-40B4-BE49-F238E27FC236}">
                    <a16:creationId xmlns:a16="http://schemas.microsoft.com/office/drawing/2014/main" id="{F6D950E5-F764-CF4E-B3E9-FCB0F61A6F4C}"/>
                  </a:ext>
                </a:extLst>
              </p:cNvPr>
              <p:cNvPicPr/>
              <p:nvPr/>
            </p:nvPicPr>
            <p:blipFill>
              <a:blip r:embed="rId42"/>
              <a:stretch>
                <a:fillRect/>
              </a:stretch>
            </p:blipFill>
            <p:spPr>
              <a:xfrm>
                <a:off x="7074756" y="2645219"/>
                <a:ext cx="2800" cy="280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118" name="Ink 117">
                <a:extLst>
                  <a:ext uri="{FF2B5EF4-FFF2-40B4-BE49-F238E27FC236}">
                    <a16:creationId xmlns:a16="http://schemas.microsoft.com/office/drawing/2014/main" id="{DAFCDA0C-69CF-3845-AE91-B787D0CBC2C2}"/>
                  </a:ext>
                </a:extLst>
              </p14:cNvPr>
              <p14:cNvContentPartPr/>
              <p14:nvPr/>
            </p14:nvContentPartPr>
            <p14:xfrm>
              <a:off x="6913031" y="1353713"/>
              <a:ext cx="56" cy="56"/>
            </p14:xfrm>
          </p:contentPart>
        </mc:Choice>
        <mc:Fallback xmlns="">
          <p:pic>
            <p:nvPicPr>
              <p:cNvPr id="118" name="Ink 117">
                <a:extLst>
                  <a:ext uri="{FF2B5EF4-FFF2-40B4-BE49-F238E27FC236}">
                    <a16:creationId xmlns:a16="http://schemas.microsoft.com/office/drawing/2014/main" id="{DAFCDA0C-69CF-3845-AE91-B787D0CBC2C2}"/>
                  </a:ext>
                </a:extLst>
              </p:cNvPr>
              <p:cNvPicPr/>
              <p:nvPr/>
            </p:nvPicPr>
            <p:blipFill>
              <a:blip r:embed="rId42"/>
              <a:stretch>
                <a:fillRect/>
              </a:stretch>
            </p:blipFill>
            <p:spPr>
              <a:xfrm>
                <a:off x="6911631" y="1352313"/>
                <a:ext cx="2800" cy="280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119" name="Ink 118">
                <a:extLst>
                  <a:ext uri="{FF2B5EF4-FFF2-40B4-BE49-F238E27FC236}">
                    <a16:creationId xmlns:a16="http://schemas.microsoft.com/office/drawing/2014/main" id="{D95F87DC-6D12-9A40-B60B-2602AFC32843}"/>
                  </a:ext>
                </a:extLst>
              </p14:cNvPr>
              <p14:cNvContentPartPr/>
              <p14:nvPr/>
            </p14:nvContentPartPr>
            <p14:xfrm>
              <a:off x="6899531" y="993094"/>
              <a:ext cx="1800" cy="56"/>
            </p14:xfrm>
          </p:contentPart>
        </mc:Choice>
        <mc:Fallback xmlns="">
          <p:pic>
            <p:nvPicPr>
              <p:cNvPr id="119" name="Ink 118">
                <a:extLst>
                  <a:ext uri="{FF2B5EF4-FFF2-40B4-BE49-F238E27FC236}">
                    <a16:creationId xmlns:a16="http://schemas.microsoft.com/office/drawing/2014/main" id="{D95F87DC-6D12-9A40-B60B-2602AFC32843}"/>
                  </a:ext>
                </a:extLst>
              </p:cNvPr>
              <p:cNvPicPr/>
              <p:nvPr/>
            </p:nvPicPr>
            <p:blipFill>
              <a:blip r:embed="rId48"/>
              <a:stretch>
                <a:fillRect/>
              </a:stretch>
            </p:blipFill>
            <p:spPr>
              <a:xfrm>
                <a:off x="6892031" y="991694"/>
                <a:ext cx="16500" cy="280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120" name="Ink 119">
                <a:extLst>
                  <a:ext uri="{FF2B5EF4-FFF2-40B4-BE49-F238E27FC236}">
                    <a16:creationId xmlns:a16="http://schemas.microsoft.com/office/drawing/2014/main" id="{93078117-D14F-844B-AC74-90ADF169D1E1}"/>
                  </a:ext>
                </a:extLst>
              </p14:cNvPr>
              <p14:cNvContentPartPr/>
              <p14:nvPr/>
            </p14:nvContentPartPr>
            <p14:xfrm>
              <a:off x="5553750" y="186131"/>
              <a:ext cx="56" cy="56"/>
            </p14:xfrm>
          </p:contentPart>
        </mc:Choice>
        <mc:Fallback xmlns="">
          <p:pic>
            <p:nvPicPr>
              <p:cNvPr id="120" name="Ink 119">
                <a:extLst>
                  <a:ext uri="{FF2B5EF4-FFF2-40B4-BE49-F238E27FC236}">
                    <a16:creationId xmlns:a16="http://schemas.microsoft.com/office/drawing/2014/main" id="{93078117-D14F-844B-AC74-90ADF169D1E1}"/>
                  </a:ext>
                </a:extLst>
              </p:cNvPr>
              <p:cNvPicPr/>
              <p:nvPr/>
            </p:nvPicPr>
            <p:blipFill>
              <a:blip r:embed="rId42"/>
              <a:stretch>
                <a:fillRect/>
              </a:stretch>
            </p:blipFill>
            <p:spPr>
              <a:xfrm>
                <a:off x="5552350" y="184731"/>
                <a:ext cx="2800" cy="280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121" name="Ink 120">
                <a:extLst>
                  <a:ext uri="{FF2B5EF4-FFF2-40B4-BE49-F238E27FC236}">
                    <a16:creationId xmlns:a16="http://schemas.microsoft.com/office/drawing/2014/main" id="{B39218E1-D214-A443-B558-7B85191EDBE7}"/>
                  </a:ext>
                </a:extLst>
              </p14:cNvPr>
              <p14:cNvContentPartPr/>
              <p14:nvPr/>
            </p14:nvContentPartPr>
            <p14:xfrm>
              <a:off x="6586331" y="136969"/>
              <a:ext cx="56" cy="56"/>
            </p14:xfrm>
          </p:contentPart>
        </mc:Choice>
        <mc:Fallback xmlns="">
          <p:pic>
            <p:nvPicPr>
              <p:cNvPr id="121" name="Ink 120">
                <a:extLst>
                  <a:ext uri="{FF2B5EF4-FFF2-40B4-BE49-F238E27FC236}">
                    <a16:creationId xmlns:a16="http://schemas.microsoft.com/office/drawing/2014/main" id="{B39218E1-D214-A443-B558-7B85191EDBE7}"/>
                  </a:ext>
                </a:extLst>
              </p:cNvPr>
              <p:cNvPicPr/>
              <p:nvPr/>
            </p:nvPicPr>
            <p:blipFill>
              <a:blip r:embed="rId42"/>
              <a:stretch>
                <a:fillRect/>
              </a:stretch>
            </p:blipFill>
            <p:spPr>
              <a:xfrm>
                <a:off x="6584931" y="135569"/>
                <a:ext cx="2800" cy="280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22" name="Ink 121">
                <a:extLst>
                  <a:ext uri="{FF2B5EF4-FFF2-40B4-BE49-F238E27FC236}">
                    <a16:creationId xmlns:a16="http://schemas.microsoft.com/office/drawing/2014/main" id="{751EFD56-8BD0-274C-8768-00AEC896572B}"/>
                  </a:ext>
                </a:extLst>
              </p14:cNvPr>
              <p14:cNvContentPartPr/>
              <p14:nvPr/>
            </p14:nvContentPartPr>
            <p14:xfrm>
              <a:off x="3883181" y="2716594"/>
              <a:ext cx="56" cy="56"/>
            </p14:xfrm>
          </p:contentPart>
        </mc:Choice>
        <mc:Fallback xmlns="">
          <p:pic>
            <p:nvPicPr>
              <p:cNvPr id="122" name="Ink 121">
                <a:extLst>
                  <a:ext uri="{FF2B5EF4-FFF2-40B4-BE49-F238E27FC236}">
                    <a16:creationId xmlns:a16="http://schemas.microsoft.com/office/drawing/2014/main" id="{751EFD56-8BD0-274C-8768-00AEC896572B}"/>
                  </a:ext>
                </a:extLst>
              </p:cNvPr>
              <p:cNvPicPr/>
              <p:nvPr/>
            </p:nvPicPr>
            <p:blipFill>
              <a:blip r:embed="rId42"/>
              <a:stretch>
                <a:fillRect/>
              </a:stretch>
            </p:blipFill>
            <p:spPr>
              <a:xfrm>
                <a:off x="3881781" y="2715194"/>
                <a:ext cx="2800" cy="280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123" name="Ink 122">
                <a:extLst>
                  <a:ext uri="{FF2B5EF4-FFF2-40B4-BE49-F238E27FC236}">
                    <a16:creationId xmlns:a16="http://schemas.microsoft.com/office/drawing/2014/main" id="{427166F5-563F-DD45-B761-D262478F1AB4}"/>
                  </a:ext>
                </a:extLst>
              </p14:cNvPr>
              <p14:cNvContentPartPr/>
              <p14:nvPr/>
            </p14:nvContentPartPr>
            <p14:xfrm>
              <a:off x="3615544" y="2061056"/>
              <a:ext cx="56" cy="56"/>
            </p14:xfrm>
          </p:contentPart>
        </mc:Choice>
        <mc:Fallback xmlns="">
          <p:pic>
            <p:nvPicPr>
              <p:cNvPr id="123" name="Ink 122">
                <a:extLst>
                  <a:ext uri="{FF2B5EF4-FFF2-40B4-BE49-F238E27FC236}">
                    <a16:creationId xmlns:a16="http://schemas.microsoft.com/office/drawing/2014/main" id="{427166F5-563F-DD45-B761-D262478F1AB4}"/>
                  </a:ext>
                </a:extLst>
              </p:cNvPr>
              <p:cNvPicPr/>
              <p:nvPr/>
            </p:nvPicPr>
            <p:blipFill>
              <a:blip r:embed="rId42"/>
              <a:stretch>
                <a:fillRect/>
              </a:stretch>
            </p:blipFill>
            <p:spPr>
              <a:xfrm>
                <a:off x="3614144" y="2059656"/>
                <a:ext cx="2800" cy="280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124" name="Ink 123">
                <a:extLst>
                  <a:ext uri="{FF2B5EF4-FFF2-40B4-BE49-F238E27FC236}">
                    <a16:creationId xmlns:a16="http://schemas.microsoft.com/office/drawing/2014/main" id="{2E8EAF1C-FF46-3F4B-B734-7F96F415943A}"/>
                  </a:ext>
                </a:extLst>
              </p14:cNvPr>
              <p14:cNvContentPartPr/>
              <p14:nvPr/>
            </p14:nvContentPartPr>
            <p14:xfrm>
              <a:off x="4729800" y="5013844"/>
              <a:ext cx="56" cy="56"/>
            </p14:xfrm>
          </p:contentPart>
        </mc:Choice>
        <mc:Fallback xmlns="">
          <p:pic>
            <p:nvPicPr>
              <p:cNvPr id="124" name="Ink 123">
                <a:extLst>
                  <a:ext uri="{FF2B5EF4-FFF2-40B4-BE49-F238E27FC236}">
                    <a16:creationId xmlns:a16="http://schemas.microsoft.com/office/drawing/2014/main" id="{2E8EAF1C-FF46-3F4B-B734-7F96F415943A}"/>
                  </a:ext>
                </a:extLst>
              </p:cNvPr>
              <p:cNvPicPr/>
              <p:nvPr/>
            </p:nvPicPr>
            <p:blipFill>
              <a:blip r:embed="rId42"/>
              <a:stretch>
                <a:fillRect/>
              </a:stretch>
            </p:blipFill>
            <p:spPr>
              <a:xfrm>
                <a:off x="4728400" y="5012444"/>
                <a:ext cx="2800" cy="280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125" name="Ink 124">
                <a:extLst>
                  <a:ext uri="{FF2B5EF4-FFF2-40B4-BE49-F238E27FC236}">
                    <a16:creationId xmlns:a16="http://schemas.microsoft.com/office/drawing/2014/main" id="{6989476E-19B1-FE48-9B2F-38BF08354B48}"/>
                  </a:ext>
                </a:extLst>
              </p14:cNvPr>
              <p14:cNvContentPartPr/>
              <p14:nvPr/>
            </p14:nvContentPartPr>
            <p14:xfrm>
              <a:off x="4929150" y="5277488"/>
              <a:ext cx="56" cy="56"/>
            </p14:xfrm>
          </p:contentPart>
        </mc:Choice>
        <mc:Fallback xmlns="">
          <p:pic>
            <p:nvPicPr>
              <p:cNvPr id="125" name="Ink 124">
                <a:extLst>
                  <a:ext uri="{FF2B5EF4-FFF2-40B4-BE49-F238E27FC236}">
                    <a16:creationId xmlns:a16="http://schemas.microsoft.com/office/drawing/2014/main" id="{6989476E-19B1-FE48-9B2F-38BF08354B48}"/>
                  </a:ext>
                </a:extLst>
              </p:cNvPr>
              <p:cNvPicPr/>
              <p:nvPr/>
            </p:nvPicPr>
            <p:blipFill>
              <a:blip r:embed="rId42"/>
              <a:stretch>
                <a:fillRect/>
              </a:stretch>
            </p:blipFill>
            <p:spPr>
              <a:xfrm>
                <a:off x="4927750" y="5276088"/>
                <a:ext cx="2800" cy="280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126" name="Ink 125">
                <a:extLst>
                  <a:ext uri="{FF2B5EF4-FFF2-40B4-BE49-F238E27FC236}">
                    <a16:creationId xmlns:a16="http://schemas.microsoft.com/office/drawing/2014/main" id="{F6DE27C8-AC00-C046-A841-B97327E51D3F}"/>
                  </a:ext>
                </a:extLst>
              </p14:cNvPr>
              <p14:cNvContentPartPr/>
              <p14:nvPr/>
            </p14:nvContentPartPr>
            <p14:xfrm>
              <a:off x="8424300" y="510131"/>
              <a:ext cx="56" cy="56"/>
            </p14:xfrm>
          </p:contentPart>
        </mc:Choice>
        <mc:Fallback xmlns="">
          <p:pic>
            <p:nvPicPr>
              <p:cNvPr id="126" name="Ink 125">
                <a:extLst>
                  <a:ext uri="{FF2B5EF4-FFF2-40B4-BE49-F238E27FC236}">
                    <a16:creationId xmlns:a16="http://schemas.microsoft.com/office/drawing/2014/main" id="{F6DE27C8-AC00-C046-A841-B97327E51D3F}"/>
                  </a:ext>
                </a:extLst>
              </p:cNvPr>
              <p:cNvPicPr/>
              <p:nvPr/>
            </p:nvPicPr>
            <p:blipFill>
              <a:blip r:embed="rId42"/>
              <a:stretch>
                <a:fillRect/>
              </a:stretch>
            </p:blipFill>
            <p:spPr>
              <a:xfrm>
                <a:off x="8422900" y="508731"/>
                <a:ext cx="2800" cy="280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127" name="Ink 126">
                <a:extLst>
                  <a:ext uri="{FF2B5EF4-FFF2-40B4-BE49-F238E27FC236}">
                    <a16:creationId xmlns:a16="http://schemas.microsoft.com/office/drawing/2014/main" id="{CCFC1676-ED98-044C-98C0-5170EE3B1D93}"/>
                  </a:ext>
                </a:extLst>
              </p14:cNvPr>
              <p14:cNvContentPartPr/>
              <p14:nvPr/>
            </p14:nvContentPartPr>
            <p14:xfrm>
              <a:off x="5249100" y="1465088"/>
              <a:ext cx="56" cy="56"/>
            </p14:xfrm>
          </p:contentPart>
        </mc:Choice>
        <mc:Fallback xmlns="">
          <p:pic>
            <p:nvPicPr>
              <p:cNvPr id="127" name="Ink 126">
                <a:extLst>
                  <a:ext uri="{FF2B5EF4-FFF2-40B4-BE49-F238E27FC236}">
                    <a16:creationId xmlns:a16="http://schemas.microsoft.com/office/drawing/2014/main" id="{CCFC1676-ED98-044C-98C0-5170EE3B1D93}"/>
                  </a:ext>
                </a:extLst>
              </p:cNvPr>
              <p:cNvPicPr/>
              <p:nvPr/>
            </p:nvPicPr>
            <p:blipFill>
              <a:blip r:embed="rId42"/>
              <a:stretch>
                <a:fillRect/>
              </a:stretch>
            </p:blipFill>
            <p:spPr>
              <a:xfrm>
                <a:off x="5247700" y="1463688"/>
                <a:ext cx="2800" cy="280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128" name="Ink 127">
                <a:extLst>
                  <a:ext uri="{FF2B5EF4-FFF2-40B4-BE49-F238E27FC236}">
                    <a16:creationId xmlns:a16="http://schemas.microsoft.com/office/drawing/2014/main" id="{AA7D250F-5E83-464D-A86B-3AA49E060F69}"/>
                  </a:ext>
                </a:extLst>
              </p14:cNvPr>
              <p14:cNvContentPartPr/>
              <p14:nvPr/>
            </p14:nvContentPartPr>
            <p14:xfrm>
              <a:off x="5091769" y="2271206"/>
              <a:ext cx="56" cy="56"/>
            </p14:xfrm>
          </p:contentPart>
        </mc:Choice>
        <mc:Fallback xmlns="">
          <p:pic>
            <p:nvPicPr>
              <p:cNvPr id="128" name="Ink 127">
                <a:extLst>
                  <a:ext uri="{FF2B5EF4-FFF2-40B4-BE49-F238E27FC236}">
                    <a16:creationId xmlns:a16="http://schemas.microsoft.com/office/drawing/2014/main" id="{AA7D250F-5E83-464D-A86B-3AA49E060F69}"/>
                  </a:ext>
                </a:extLst>
              </p:cNvPr>
              <p:cNvPicPr/>
              <p:nvPr/>
            </p:nvPicPr>
            <p:blipFill>
              <a:blip r:embed="rId42"/>
              <a:stretch>
                <a:fillRect/>
              </a:stretch>
            </p:blipFill>
            <p:spPr>
              <a:xfrm>
                <a:off x="5090369" y="2269806"/>
                <a:ext cx="2800" cy="280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129" name="Ink 128">
                <a:extLst>
                  <a:ext uri="{FF2B5EF4-FFF2-40B4-BE49-F238E27FC236}">
                    <a16:creationId xmlns:a16="http://schemas.microsoft.com/office/drawing/2014/main" id="{F57E8CFB-74B0-384E-A5C4-3226290092AD}"/>
                  </a:ext>
                </a:extLst>
              </p14:cNvPr>
              <p14:cNvContentPartPr/>
              <p14:nvPr/>
            </p14:nvContentPartPr>
            <p14:xfrm>
              <a:off x="5212200" y="3755250"/>
              <a:ext cx="56" cy="56"/>
            </p14:xfrm>
          </p:contentPart>
        </mc:Choice>
        <mc:Fallback xmlns="">
          <p:pic>
            <p:nvPicPr>
              <p:cNvPr id="129" name="Ink 128">
                <a:extLst>
                  <a:ext uri="{FF2B5EF4-FFF2-40B4-BE49-F238E27FC236}">
                    <a16:creationId xmlns:a16="http://schemas.microsoft.com/office/drawing/2014/main" id="{F57E8CFB-74B0-384E-A5C4-3226290092AD}"/>
                  </a:ext>
                </a:extLst>
              </p:cNvPr>
              <p:cNvPicPr/>
              <p:nvPr/>
            </p:nvPicPr>
            <p:blipFill>
              <a:blip r:embed="rId42"/>
              <a:stretch>
                <a:fillRect/>
              </a:stretch>
            </p:blipFill>
            <p:spPr>
              <a:xfrm>
                <a:off x="5210800" y="3753850"/>
                <a:ext cx="2800" cy="280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130" name="Ink 129">
                <a:extLst>
                  <a:ext uri="{FF2B5EF4-FFF2-40B4-BE49-F238E27FC236}">
                    <a16:creationId xmlns:a16="http://schemas.microsoft.com/office/drawing/2014/main" id="{5103058B-A960-AA44-AC9A-B8F6888CFDDC}"/>
                  </a:ext>
                </a:extLst>
              </p14:cNvPr>
              <p14:cNvContentPartPr/>
              <p14:nvPr/>
            </p14:nvContentPartPr>
            <p14:xfrm>
              <a:off x="4476563" y="4840031"/>
              <a:ext cx="56" cy="56"/>
            </p14:xfrm>
          </p:contentPart>
        </mc:Choice>
        <mc:Fallback xmlns="">
          <p:pic>
            <p:nvPicPr>
              <p:cNvPr id="130" name="Ink 129">
                <a:extLst>
                  <a:ext uri="{FF2B5EF4-FFF2-40B4-BE49-F238E27FC236}">
                    <a16:creationId xmlns:a16="http://schemas.microsoft.com/office/drawing/2014/main" id="{5103058B-A960-AA44-AC9A-B8F6888CFDDC}"/>
                  </a:ext>
                </a:extLst>
              </p:cNvPr>
              <p:cNvPicPr/>
              <p:nvPr/>
            </p:nvPicPr>
            <p:blipFill>
              <a:blip r:embed="rId42"/>
              <a:stretch>
                <a:fillRect/>
              </a:stretch>
            </p:blipFill>
            <p:spPr>
              <a:xfrm>
                <a:off x="4475163" y="4838631"/>
                <a:ext cx="2800" cy="280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131" name="Ink 130">
                <a:extLst>
                  <a:ext uri="{FF2B5EF4-FFF2-40B4-BE49-F238E27FC236}">
                    <a16:creationId xmlns:a16="http://schemas.microsoft.com/office/drawing/2014/main" id="{B6FC632E-F486-3C4E-AA42-46B29EEC061E}"/>
                  </a:ext>
                </a:extLst>
              </p14:cNvPr>
              <p14:cNvContentPartPr/>
              <p14:nvPr/>
            </p14:nvContentPartPr>
            <p14:xfrm>
              <a:off x="3852694" y="6584513"/>
              <a:ext cx="56" cy="56"/>
            </p14:xfrm>
          </p:contentPart>
        </mc:Choice>
        <mc:Fallback xmlns="">
          <p:pic>
            <p:nvPicPr>
              <p:cNvPr id="131" name="Ink 130">
                <a:extLst>
                  <a:ext uri="{FF2B5EF4-FFF2-40B4-BE49-F238E27FC236}">
                    <a16:creationId xmlns:a16="http://schemas.microsoft.com/office/drawing/2014/main" id="{B6FC632E-F486-3C4E-AA42-46B29EEC061E}"/>
                  </a:ext>
                </a:extLst>
              </p:cNvPr>
              <p:cNvPicPr/>
              <p:nvPr/>
            </p:nvPicPr>
            <p:blipFill>
              <a:blip r:embed="rId42"/>
              <a:stretch>
                <a:fillRect/>
              </a:stretch>
            </p:blipFill>
            <p:spPr>
              <a:xfrm>
                <a:off x="3851294" y="6583113"/>
                <a:ext cx="2800" cy="280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132" name="Ink 131">
                <a:extLst>
                  <a:ext uri="{FF2B5EF4-FFF2-40B4-BE49-F238E27FC236}">
                    <a16:creationId xmlns:a16="http://schemas.microsoft.com/office/drawing/2014/main" id="{788182EE-F5EF-6F40-BAE0-A1A0E942B761}"/>
                  </a:ext>
                </a:extLst>
              </p14:cNvPr>
              <p14:cNvContentPartPr/>
              <p14:nvPr/>
            </p14:nvContentPartPr>
            <p14:xfrm>
              <a:off x="4022681" y="6215569"/>
              <a:ext cx="56" cy="56"/>
            </p14:xfrm>
          </p:contentPart>
        </mc:Choice>
        <mc:Fallback xmlns="">
          <p:pic>
            <p:nvPicPr>
              <p:cNvPr id="132" name="Ink 131">
                <a:extLst>
                  <a:ext uri="{FF2B5EF4-FFF2-40B4-BE49-F238E27FC236}">
                    <a16:creationId xmlns:a16="http://schemas.microsoft.com/office/drawing/2014/main" id="{788182EE-F5EF-6F40-BAE0-A1A0E942B761}"/>
                  </a:ext>
                </a:extLst>
              </p:cNvPr>
              <p:cNvPicPr/>
              <p:nvPr/>
            </p:nvPicPr>
            <p:blipFill>
              <a:blip r:embed="rId42"/>
              <a:stretch>
                <a:fillRect/>
              </a:stretch>
            </p:blipFill>
            <p:spPr>
              <a:xfrm>
                <a:off x="4021281" y="6214169"/>
                <a:ext cx="2800" cy="280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133" name="Ink 132">
                <a:extLst>
                  <a:ext uri="{FF2B5EF4-FFF2-40B4-BE49-F238E27FC236}">
                    <a16:creationId xmlns:a16="http://schemas.microsoft.com/office/drawing/2014/main" id="{5EFF27F2-C568-B542-BDA8-1CD3F173E8DE}"/>
                  </a:ext>
                </a:extLst>
              </p14:cNvPr>
              <p14:cNvContentPartPr/>
              <p14:nvPr/>
            </p14:nvContentPartPr>
            <p14:xfrm>
              <a:off x="5100994" y="6768000"/>
              <a:ext cx="56" cy="56"/>
            </p14:xfrm>
          </p:contentPart>
        </mc:Choice>
        <mc:Fallback xmlns="">
          <p:pic>
            <p:nvPicPr>
              <p:cNvPr id="133" name="Ink 132">
                <a:extLst>
                  <a:ext uri="{FF2B5EF4-FFF2-40B4-BE49-F238E27FC236}">
                    <a16:creationId xmlns:a16="http://schemas.microsoft.com/office/drawing/2014/main" id="{5EFF27F2-C568-B542-BDA8-1CD3F173E8DE}"/>
                  </a:ext>
                </a:extLst>
              </p:cNvPr>
              <p:cNvPicPr/>
              <p:nvPr/>
            </p:nvPicPr>
            <p:blipFill>
              <a:blip r:embed="rId42"/>
              <a:stretch>
                <a:fillRect/>
              </a:stretch>
            </p:blipFill>
            <p:spPr>
              <a:xfrm>
                <a:off x="5099594" y="6766600"/>
                <a:ext cx="2800" cy="280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134" name="Ink 133">
                <a:extLst>
                  <a:ext uri="{FF2B5EF4-FFF2-40B4-BE49-F238E27FC236}">
                    <a16:creationId xmlns:a16="http://schemas.microsoft.com/office/drawing/2014/main" id="{BB17F226-50FC-3540-8B74-AD75B5DDC18C}"/>
                  </a:ext>
                </a:extLst>
              </p14:cNvPr>
              <p14:cNvContentPartPr/>
              <p14:nvPr/>
            </p14:nvContentPartPr>
            <p14:xfrm>
              <a:off x="7514175" y="6803325"/>
              <a:ext cx="1688" cy="56"/>
            </p14:xfrm>
          </p:contentPart>
        </mc:Choice>
        <mc:Fallback xmlns="">
          <p:pic>
            <p:nvPicPr>
              <p:cNvPr id="134" name="Ink 133">
                <a:extLst>
                  <a:ext uri="{FF2B5EF4-FFF2-40B4-BE49-F238E27FC236}">
                    <a16:creationId xmlns:a16="http://schemas.microsoft.com/office/drawing/2014/main" id="{BB17F226-50FC-3540-8B74-AD75B5DDC18C}"/>
                  </a:ext>
                </a:extLst>
              </p:cNvPr>
              <p:cNvPicPr/>
              <p:nvPr/>
            </p:nvPicPr>
            <p:blipFill>
              <a:blip r:embed="rId42"/>
              <a:stretch>
                <a:fillRect/>
              </a:stretch>
            </p:blipFill>
            <p:spPr>
              <a:xfrm>
                <a:off x="7507142" y="6801925"/>
                <a:ext cx="15473" cy="280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135" name="Ink 134">
                <a:extLst>
                  <a:ext uri="{FF2B5EF4-FFF2-40B4-BE49-F238E27FC236}">
                    <a16:creationId xmlns:a16="http://schemas.microsoft.com/office/drawing/2014/main" id="{8F1893E1-75CA-5A4C-A8CA-4567F60FAA17}"/>
                  </a:ext>
                </a:extLst>
              </p14:cNvPr>
              <p14:cNvContentPartPr/>
              <p14:nvPr/>
            </p14:nvContentPartPr>
            <p14:xfrm>
              <a:off x="8175844" y="4531838"/>
              <a:ext cx="56" cy="56"/>
            </p14:xfrm>
          </p:contentPart>
        </mc:Choice>
        <mc:Fallback xmlns="">
          <p:pic>
            <p:nvPicPr>
              <p:cNvPr id="135" name="Ink 134">
                <a:extLst>
                  <a:ext uri="{FF2B5EF4-FFF2-40B4-BE49-F238E27FC236}">
                    <a16:creationId xmlns:a16="http://schemas.microsoft.com/office/drawing/2014/main" id="{8F1893E1-75CA-5A4C-A8CA-4567F60FAA17}"/>
                  </a:ext>
                </a:extLst>
              </p:cNvPr>
              <p:cNvPicPr/>
              <p:nvPr/>
            </p:nvPicPr>
            <p:blipFill>
              <a:blip r:embed="rId42"/>
              <a:stretch>
                <a:fillRect/>
              </a:stretch>
            </p:blipFill>
            <p:spPr>
              <a:xfrm>
                <a:off x="8174444" y="4530438"/>
                <a:ext cx="2800" cy="280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136" name="Ink 135">
                <a:extLst>
                  <a:ext uri="{FF2B5EF4-FFF2-40B4-BE49-F238E27FC236}">
                    <a16:creationId xmlns:a16="http://schemas.microsoft.com/office/drawing/2014/main" id="{2369B354-2F2C-2B4E-9E54-69E647527C0D}"/>
                  </a:ext>
                </a:extLst>
              </p14:cNvPr>
              <p14:cNvContentPartPr/>
              <p14:nvPr/>
            </p14:nvContentPartPr>
            <p14:xfrm>
              <a:off x="7525988" y="4472719"/>
              <a:ext cx="56" cy="56"/>
            </p14:xfrm>
          </p:contentPart>
        </mc:Choice>
        <mc:Fallback xmlns="">
          <p:pic>
            <p:nvPicPr>
              <p:cNvPr id="136" name="Ink 135">
                <a:extLst>
                  <a:ext uri="{FF2B5EF4-FFF2-40B4-BE49-F238E27FC236}">
                    <a16:creationId xmlns:a16="http://schemas.microsoft.com/office/drawing/2014/main" id="{2369B354-2F2C-2B4E-9E54-69E647527C0D}"/>
                  </a:ext>
                </a:extLst>
              </p:cNvPr>
              <p:cNvPicPr/>
              <p:nvPr/>
            </p:nvPicPr>
            <p:blipFill>
              <a:blip r:embed="rId42"/>
              <a:stretch>
                <a:fillRect/>
              </a:stretch>
            </p:blipFill>
            <p:spPr>
              <a:xfrm>
                <a:off x="7524588" y="4471319"/>
                <a:ext cx="2800" cy="280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137" name="Ink 136">
                <a:extLst>
                  <a:ext uri="{FF2B5EF4-FFF2-40B4-BE49-F238E27FC236}">
                    <a16:creationId xmlns:a16="http://schemas.microsoft.com/office/drawing/2014/main" id="{1F10F2A2-8E54-7F44-8478-A6ED8F6BFD47}"/>
                  </a:ext>
                </a:extLst>
              </p14:cNvPr>
              <p14:cNvContentPartPr/>
              <p14:nvPr/>
            </p14:nvContentPartPr>
            <p14:xfrm>
              <a:off x="7631906" y="2467069"/>
              <a:ext cx="56" cy="56"/>
            </p14:xfrm>
          </p:contentPart>
        </mc:Choice>
        <mc:Fallback xmlns="">
          <p:pic>
            <p:nvPicPr>
              <p:cNvPr id="137" name="Ink 136">
                <a:extLst>
                  <a:ext uri="{FF2B5EF4-FFF2-40B4-BE49-F238E27FC236}">
                    <a16:creationId xmlns:a16="http://schemas.microsoft.com/office/drawing/2014/main" id="{1F10F2A2-8E54-7F44-8478-A6ED8F6BFD47}"/>
                  </a:ext>
                </a:extLst>
              </p:cNvPr>
              <p:cNvPicPr/>
              <p:nvPr/>
            </p:nvPicPr>
            <p:blipFill>
              <a:blip r:embed="rId42"/>
              <a:stretch>
                <a:fillRect/>
              </a:stretch>
            </p:blipFill>
            <p:spPr>
              <a:xfrm>
                <a:off x="7630506" y="2465669"/>
                <a:ext cx="2800" cy="280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138" name="Ink 137">
                <a:extLst>
                  <a:ext uri="{FF2B5EF4-FFF2-40B4-BE49-F238E27FC236}">
                    <a16:creationId xmlns:a16="http://schemas.microsoft.com/office/drawing/2014/main" id="{2F43B62C-8F6A-F54B-AE1C-1259A21047D2}"/>
                  </a:ext>
                </a:extLst>
              </p14:cNvPr>
              <p14:cNvContentPartPr/>
              <p14:nvPr/>
            </p14:nvContentPartPr>
            <p14:xfrm>
              <a:off x="7957425" y="1622700"/>
              <a:ext cx="56" cy="56"/>
            </p14:xfrm>
          </p:contentPart>
        </mc:Choice>
        <mc:Fallback xmlns="">
          <p:pic>
            <p:nvPicPr>
              <p:cNvPr id="138" name="Ink 137">
                <a:extLst>
                  <a:ext uri="{FF2B5EF4-FFF2-40B4-BE49-F238E27FC236}">
                    <a16:creationId xmlns:a16="http://schemas.microsoft.com/office/drawing/2014/main" id="{2F43B62C-8F6A-F54B-AE1C-1259A21047D2}"/>
                  </a:ext>
                </a:extLst>
              </p:cNvPr>
              <p:cNvPicPr/>
              <p:nvPr/>
            </p:nvPicPr>
            <p:blipFill>
              <a:blip r:embed="rId42"/>
              <a:stretch>
                <a:fillRect/>
              </a:stretch>
            </p:blipFill>
            <p:spPr>
              <a:xfrm>
                <a:off x="7956025" y="1621300"/>
                <a:ext cx="2800" cy="280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139" name="Ink 138">
                <a:extLst>
                  <a:ext uri="{FF2B5EF4-FFF2-40B4-BE49-F238E27FC236}">
                    <a16:creationId xmlns:a16="http://schemas.microsoft.com/office/drawing/2014/main" id="{D520C053-6D19-344E-A117-8F88273C33EE}"/>
                  </a:ext>
                </a:extLst>
              </p14:cNvPr>
              <p14:cNvContentPartPr/>
              <p14:nvPr/>
            </p14:nvContentPartPr>
            <p14:xfrm>
              <a:off x="6908756" y="721125"/>
              <a:ext cx="56" cy="56"/>
            </p14:xfrm>
          </p:contentPart>
        </mc:Choice>
        <mc:Fallback xmlns="">
          <p:pic>
            <p:nvPicPr>
              <p:cNvPr id="139" name="Ink 138">
                <a:extLst>
                  <a:ext uri="{FF2B5EF4-FFF2-40B4-BE49-F238E27FC236}">
                    <a16:creationId xmlns:a16="http://schemas.microsoft.com/office/drawing/2014/main" id="{D520C053-6D19-344E-A117-8F88273C33EE}"/>
                  </a:ext>
                </a:extLst>
              </p:cNvPr>
              <p:cNvPicPr/>
              <p:nvPr/>
            </p:nvPicPr>
            <p:blipFill>
              <a:blip r:embed="rId42"/>
              <a:stretch>
                <a:fillRect/>
              </a:stretch>
            </p:blipFill>
            <p:spPr>
              <a:xfrm>
                <a:off x="6907356" y="719725"/>
                <a:ext cx="2800" cy="280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140" name="Ink 139">
                <a:extLst>
                  <a:ext uri="{FF2B5EF4-FFF2-40B4-BE49-F238E27FC236}">
                    <a16:creationId xmlns:a16="http://schemas.microsoft.com/office/drawing/2014/main" id="{7BCC3567-337A-E442-925D-9E66CF49C8F8}"/>
                  </a:ext>
                </a:extLst>
              </p14:cNvPr>
              <p14:cNvContentPartPr/>
              <p14:nvPr/>
            </p14:nvContentPartPr>
            <p14:xfrm>
              <a:off x="5363906" y="4257450"/>
              <a:ext cx="56" cy="56"/>
            </p14:xfrm>
          </p:contentPart>
        </mc:Choice>
        <mc:Fallback xmlns="">
          <p:pic>
            <p:nvPicPr>
              <p:cNvPr id="140" name="Ink 139">
                <a:extLst>
                  <a:ext uri="{FF2B5EF4-FFF2-40B4-BE49-F238E27FC236}">
                    <a16:creationId xmlns:a16="http://schemas.microsoft.com/office/drawing/2014/main" id="{7BCC3567-337A-E442-925D-9E66CF49C8F8}"/>
                  </a:ext>
                </a:extLst>
              </p:cNvPr>
              <p:cNvPicPr/>
              <p:nvPr/>
            </p:nvPicPr>
            <p:blipFill>
              <a:blip r:embed="rId42"/>
              <a:stretch>
                <a:fillRect/>
              </a:stretch>
            </p:blipFill>
            <p:spPr>
              <a:xfrm>
                <a:off x="5362506" y="4256050"/>
                <a:ext cx="2800" cy="280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141" name="Ink 140">
                <a:extLst>
                  <a:ext uri="{FF2B5EF4-FFF2-40B4-BE49-F238E27FC236}">
                    <a16:creationId xmlns:a16="http://schemas.microsoft.com/office/drawing/2014/main" id="{AC08253C-12DC-DC4A-8385-30F93C67B825}"/>
                  </a:ext>
                </a:extLst>
              </p14:cNvPr>
              <p14:cNvContentPartPr/>
              <p14:nvPr/>
            </p14:nvContentPartPr>
            <p14:xfrm>
              <a:off x="3726356" y="5259713"/>
              <a:ext cx="56" cy="56"/>
            </p14:xfrm>
          </p:contentPart>
        </mc:Choice>
        <mc:Fallback xmlns="">
          <p:pic>
            <p:nvPicPr>
              <p:cNvPr id="141" name="Ink 140">
                <a:extLst>
                  <a:ext uri="{FF2B5EF4-FFF2-40B4-BE49-F238E27FC236}">
                    <a16:creationId xmlns:a16="http://schemas.microsoft.com/office/drawing/2014/main" id="{AC08253C-12DC-DC4A-8385-30F93C67B825}"/>
                  </a:ext>
                </a:extLst>
              </p:cNvPr>
              <p:cNvPicPr/>
              <p:nvPr/>
            </p:nvPicPr>
            <p:blipFill>
              <a:blip r:embed="rId42"/>
              <a:stretch>
                <a:fillRect/>
              </a:stretch>
            </p:blipFill>
            <p:spPr>
              <a:xfrm>
                <a:off x="3724956" y="5258313"/>
                <a:ext cx="2800" cy="280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142" name="Ink 141">
                <a:extLst>
                  <a:ext uri="{FF2B5EF4-FFF2-40B4-BE49-F238E27FC236}">
                    <a16:creationId xmlns:a16="http://schemas.microsoft.com/office/drawing/2014/main" id="{8772595C-6040-2E4C-BEB4-D53F67A1D165}"/>
                  </a:ext>
                </a:extLst>
              </p14:cNvPr>
              <p14:cNvContentPartPr/>
              <p14:nvPr/>
            </p14:nvContentPartPr>
            <p14:xfrm>
              <a:off x="3670050" y="3716100"/>
              <a:ext cx="56" cy="56"/>
            </p14:xfrm>
          </p:contentPart>
        </mc:Choice>
        <mc:Fallback xmlns="">
          <p:pic>
            <p:nvPicPr>
              <p:cNvPr id="142" name="Ink 141">
                <a:extLst>
                  <a:ext uri="{FF2B5EF4-FFF2-40B4-BE49-F238E27FC236}">
                    <a16:creationId xmlns:a16="http://schemas.microsoft.com/office/drawing/2014/main" id="{8772595C-6040-2E4C-BEB4-D53F67A1D165}"/>
                  </a:ext>
                </a:extLst>
              </p:cNvPr>
              <p:cNvPicPr/>
              <p:nvPr/>
            </p:nvPicPr>
            <p:blipFill>
              <a:blip r:embed="rId42"/>
              <a:stretch>
                <a:fillRect/>
              </a:stretch>
            </p:blipFill>
            <p:spPr>
              <a:xfrm>
                <a:off x="3668650" y="3714700"/>
                <a:ext cx="2800" cy="280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143" name="Ink 142">
                <a:extLst>
                  <a:ext uri="{FF2B5EF4-FFF2-40B4-BE49-F238E27FC236}">
                    <a16:creationId xmlns:a16="http://schemas.microsoft.com/office/drawing/2014/main" id="{CA2CD64C-D6B3-FB4F-8F06-BDAC5032440B}"/>
                  </a:ext>
                </a:extLst>
              </p14:cNvPr>
              <p14:cNvContentPartPr/>
              <p14:nvPr/>
            </p14:nvContentPartPr>
            <p14:xfrm>
              <a:off x="3669319" y="1433981"/>
              <a:ext cx="56" cy="56"/>
            </p14:xfrm>
          </p:contentPart>
        </mc:Choice>
        <mc:Fallback xmlns="">
          <p:pic>
            <p:nvPicPr>
              <p:cNvPr id="143" name="Ink 142">
                <a:extLst>
                  <a:ext uri="{FF2B5EF4-FFF2-40B4-BE49-F238E27FC236}">
                    <a16:creationId xmlns:a16="http://schemas.microsoft.com/office/drawing/2014/main" id="{CA2CD64C-D6B3-FB4F-8F06-BDAC5032440B}"/>
                  </a:ext>
                </a:extLst>
              </p:cNvPr>
              <p:cNvPicPr/>
              <p:nvPr/>
            </p:nvPicPr>
            <p:blipFill>
              <a:blip r:embed="rId42"/>
              <a:stretch>
                <a:fillRect/>
              </a:stretch>
            </p:blipFill>
            <p:spPr>
              <a:xfrm>
                <a:off x="3667919" y="1432581"/>
                <a:ext cx="2800" cy="280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144" name="Ink 143">
                <a:extLst>
                  <a:ext uri="{FF2B5EF4-FFF2-40B4-BE49-F238E27FC236}">
                    <a16:creationId xmlns:a16="http://schemas.microsoft.com/office/drawing/2014/main" id="{07AB6888-5989-DF40-A4B3-33554CD65276}"/>
                  </a:ext>
                </a:extLst>
              </p14:cNvPr>
              <p14:cNvContentPartPr/>
              <p14:nvPr/>
            </p14:nvContentPartPr>
            <p14:xfrm>
              <a:off x="7034194" y="5294756"/>
              <a:ext cx="56" cy="56"/>
            </p14:xfrm>
          </p:contentPart>
        </mc:Choice>
        <mc:Fallback xmlns="">
          <p:pic>
            <p:nvPicPr>
              <p:cNvPr id="144" name="Ink 143">
                <a:extLst>
                  <a:ext uri="{FF2B5EF4-FFF2-40B4-BE49-F238E27FC236}">
                    <a16:creationId xmlns:a16="http://schemas.microsoft.com/office/drawing/2014/main" id="{07AB6888-5989-DF40-A4B3-33554CD65276}"/>
                  </a:ext>
                </a:extLst>
              </p:cNvPr>
              <p:cNvPicPr/>
              <p:nvPr/>
            </p:nvPicPr>
            <p:blipFill>
              <a:blip r:embed="rId9"/>
              <a:stretch>
                <a:fillRect/>
              </a:stretch>
            </p:blipFill>
            <p:spPr>
              <a:xfrm>
                <a:off x="7031394" y="5291956"/>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145" name="Ink 144">
                <a:extLst>
                  <a:ext uri="{FF2B5EF4-FFF2-40B4-BE49-F238E27FC236}">
                    <a16:creationId xmlns:a16="http://schemas.microsoft.com/office/drawing/2014/main" id="{F445EECC-B3F6-004C-9B1C-A168978AB5CE}"/>
                  </a:ext>
                </a:extLst>
              </p14:cNvPr>
              <p14:cNvContentPartPr/>
              <p14:nvPr/>
            </p14:nvContentPartPr>
            <p14:xfrm>
              <a:off x="7099669" y="4667288"/>
              <a:ext cx="56" cy="56"/>
            </p14:xfrm>
          </p:contentPart>
        </mc:Choice>
        <mc:Fallback xmlns="">
          <p:pic>
            <p:nvPicPr>
              <p:cNvPr id="145" name="Ink 144">
                <a:extLst>
                  <a:ext uri="{FF2B5EF4-FFF2-40B4-BE49-F238E27FC236}">
                    <a16:creationId xmlns:a16="http://schemas.microsoft.com/office/drawing/2014/main" id="{F445EECC-B3F6-004C-9B1C-A168978AB5CE}"/>
                  </a:ext>
                </a:extLst>
              </p:cNvPr>
              <p:cNvPicPr/>
              <p:nvPr/>
            </p:nvPicPr>
            <p:blipFill>
              <a:blip r:embed="rId9"/>
              <a:stretch>
                <a:fillRect/>
              </a:stretch>
            </p:blipFill>
            <p:spPr>
              <a:xfrm>
                <a:off x="7096869" y="4664488"/>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146" name="Ink 145">
                <a:extLst>
                  <a:ext uri="{FF2B5EF4-FFF2-40B4-BE49-F238E27FC236}">
                    <a16:creationId xmlns:a16="http://schemas.microsoft.com/office/drawing/2014/main" id="{205509FE-78C2-C242-A254-BDEAFEB091C5}"/>
                  </a:ext>
                </a:extLst>
              </p14:cNvPr>
              <p14:cNvContentPartPr/>
              <p14:nvPr/>
            </p14:nvContentPartPr>
            <p14:xfrm>
              <a:off x="8504175" y="4524300"/>
              <a:ext cx="56" cy="56"/>
            </p14:xfrm>
          </p:contentPart>
        </mc:Choice>
        <mc:Fallback xmlns="">
          <p:pic>
            <p:nvPicPr>
              <p:cNvPr id="146" name="Ink 145">
                <a:extLst>
                  <a:ext uri="{FF2B5EF4-FFF2-40B4-BE49-F238E27FC236}">
                    <a16:creationId xmlns:a16="http://schemas.microsoft.com/office/drawing/2014/main" id="{205509FE-78C2-C242-A254-BDEAFEB091C5}"/>
                  </a:ext>
                </a:extLst>
              </p:cNvPr>
              <p:cNvPicPr/>
              <p:nvPr/>
            </p:nvPicPr>
            <p:blipFill>
              <a:blip r:embed="rId9"/>
              <a:stretch>
                <a:fillRect/>
              </a:stretch>
            </p:blipFill>
            <p:spPr>
              <a:xfrm>
                <a:off x="8501375" y="4521500"/>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147" name="Ink 146">
                <a:extLst>
                  <a:ext uri="{FF2B5EF4-FFF2-40B4-BE49-F238E27FC236}">
                    <a16:creationId xmlns:a16="http://schemas.microsoft.com/office/drawing/2014/main" id="{3CDEE9DE-38B5-9F49-A89B-2867A93DB778}"/>
                  </a:ext>
                </a:extLst>
              </p14:cNvPr>
              <p14:cNvContentPartPr/>
              <p14:nvPr/>
            </p14:nvContentPartPr>
            <p14:xfrm>
              <a:off x="3718594" y="6414469"/>
              <a:ext cx="56" cy="56"/>
            </p14:xfrm>
          </p:contentPart>
        </mc:Choice>
        <mc:Fallback xmlns="">
          <p:pic>
            <p:nvPicPr>
              <p:cNvPr id="147" name="Ink 146">
                <a:extLst>
                  <a:ext uri="{FF2B5EF4-FFF2-40B4-BE49-F238E27FC236}">
                    <a16:creationId xmlns:a16="http://schemas.microsoft.com/office/drawing/2014/main" id="{3CDEE9DE-38B5-9F49-A89B-2867A93DB778}"/>
                  </a:ext>
                </a:extLst>
              </p:cNvPr>
              <p:cNvPicPr/>
              <p:nvPr/>
            </p:nvPicPr>
            <p:blipFill>
              <a:blip r:embed="rId9"/>
              <a:stretch>
                <a:fillRect/>
              </a:stretch>
            </p:blipFill>
            <p:spPr>
              <a:xfrm>
                <a:off x="3715794" y="6411669"/>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148" name="Ink 147">
                <a:extLst>
                  <a:ext uri="{FF2B5EF4-FFF2-40B4-BE49-F238E27FC236}">
                    <a16:creationId xmlns:a16="http://schemas.microsoft.com/office/drawing/2014/main" id="{93F6346E-25C2-6E47-97F1-C6E4B1C0F3E5}"/>
                  </a:ext>
                </a:extLst>
              </p14:cNvPr>
              <p14:cNvContentPartPr/>
              <p14:nvPr/>
            </p14:nvContentPartPr>
            <p14:xfrm>
              <a:off x="7708631" y="5490788"/>
              <a:ext cx="56" cy="56"/>
            </p14:xfrm>
          </p:contentPart>
        </mc:Choice>
        <mc:Fallback xmlns="">
          <p:pic>
            <p:nvPicPr>
              <p:cNvPr id="148" name="Ink 147">
                <a:extLst>
                  <a:ext uri="{FF2B5EF4-FFF2-40B4-BE49-F238E27FC236}">
                    <a16:creationId xmlns:a16="http://schemas.microsoft.com/office/drawing/2014/main" id="{93F6346E-25C2-6E47-97F1-C6E4B1C0F3E5}"/>
                  </a:ext>
                </a:extLst>
              </p:cNvPr>
              <p:cNvPicPr/>
              <p:nvPr/>
            </p:nvPicPr>
            <p:blipFill>
              <a:blip r:embed="rId9"/>
              <a:stretch>
                <a:fillRect/>
              </a:stretch>
            </p:blipFill>
            <p:spPr>
              <a:xfrm>
                <a:off x="7705831" y="5487988"/>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149" name="Ink 148">
                <a:extLst>
                  <a:ext uri="{FF2B5EF4-FFF2-40B4-BE49-F238E27FC236}">
                    <a16:creationId xmlns:a16="http://schemas.microsoft.com/office/drawing/2014/main" id="{5B3B7329-A4E1-3F47-8619-4C35E8B3E001}"/>
                  </a:ext>
                </a:extLst>
              </p14:cNvPr>
              <p14:cNvContentPartPr/>
              <p14:nvPr/>
            </p14:nvContentPartPr>
            <p14:xfrm>
              <a:off x="5586938" y="1640869"/>
              <a:ext cx="56" cy="56"/>
            </p14:xfrm>
          </p:contentPart>
        </mc:Choice>
        <mc:Fallback xmlns="">
          <p:pic>
            <p:nvPicPr>
              <p:cNvPr id="149" name="Ink 148">
                <a:extLst>
                  <a:ext uri="{FF2B5EF4-FFF2-40B4-BE49-F238E27FC236}">
                    <a16:creationId xmlns:a16="http://schemas.microsoft.com/office/drawing/2014/main" id="{5B3B7329-A4E1-3F47-8619-4C35E8B3E001}"/>
                  </a:ext>
                </a:extLst>
              </p:cNvPr>
              <p:cNvPicPr/>
              <p:nvPr/>
            </p:nvPicPr>
            <p:blipFill>
              <a:blip r:embed="rId9"/>
              <a:stretch>
                <a:fillRect/>
              </a:stretch>
            </p:blipFill>
            <p:spPr>
              <a:xfrm>
                <a:off x="5584138" y="1638069"/>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150" name="Ink 149">
                <a:extLst>
                  <a:ext uri="{FF2B5EF4-FFF2-40B4-BE49-F238E27FC236}">
                    <a16:creationId xmlns:a16="http://schemas.microsoft.com/office/drawing/2014/main" id="{A8414DDD-C654-0849-8CF5-0BB98C97FF64}"/>
                  </a:ext>
                </a:extLst>
              </p14:cNvPr>
              <p14:cNvContentPartPr/>
              <p14:nvPr/>
            </p14:nvContentPartPr>
            <p14:xfrm>
              <a:off x="6093750" y="1462669"/>
              <a:ext cx="56" cy="56"/>
            </p14:xfrm>
          </p:contentPart>
        </mc:Choice>
        <mc:Fallback xmlns="">
          <p:pic>
            <p:nvPicPr>
              <p:cNvPr id="150" name="Ink 149">
                <a:extLst>
                  <a:ext uri="{FF2B5EF4-FFF2-40B4-BE49-F238E27FC236}">
                    <a16:creationId xmlns:a16="http://schemas.microsoft.com/office/drawing/2014/main" id="{A8414DDD-C654-0849-8CF5-0BB98C97FF64}"/>
                  </a:ext>
                </a:extLst>
              </p:cNvPr>
              <p:cNvPicPr/>
              <p:nvPr/>
            </p:nvPicPr>
            <p:blipFill>
              <a:blip r:embed="rId9"/>
              <a:stretch>
                <a:fillRect/>
              </a:stretch>
            </p:blipFill>
            <p:spPr>
              <a:xfrm>
                <a:off x="6090950" y="1459869"/>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151" name="Ink 150">
                <a:extLst>
                  <a:ext uri="{FF2B5EF4-FFF2-40B4-BE49-F238E27FC236}">
                    <a16:creationId xmlns:a16="http://schemas.microsoft.com/office/drawing/2014/main" id="{3C1D5D14-ACF0-EB4D-B104-8AC809265ABE}"/>
                  </a:ext>
                </a:extLst>
              </p14:cNvPr>
              <p14:cNvContentPartPr/>
              <p14:nvPr/>
            </p14:nvContentPartPr>
            <p14:xfrm>
              <a:off x="5455763" y="1645875"/>
              <a:ext cx="56" cy="56"/>
            </p14:xfrm>
          </p:contentPart>
        </mc:Choice>
        <mc:Fallback xmlns="">
          <p:pic>
            <p:nvPicPr>
              <p:cNvPr id="151" name="Ink 150">
                <a:extLst>
                  <a:ext uri="{FF2B5EF4-FFF2-40B4-BE49-F238E27FC236}">
                    <a16:creationId xmlns:a16="http://schemas.microsoft.com/office/drawing/2014/main" id="{3C1D5D14-ACF0-EB4D-B104-8AC809265ABE}"/>
                  </a:ext>
                </a:extLst>
              </p:cNvPr>
              <p:cNvPicPr/>
              <p:nvPr/>
            </p:nvPicPr>
            <p:blipFill>
              <a:blip r:embed="rId9"/>
              <a:stretch>
                <a:fillRect/>
              </a:stretch>
            </p:blipFill>
            <p:spPr>
              <a:xfrm>
                <a:off x="5452963" y="1643075"/>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152" name="Ink 151">
                <a:extLst>
                  <a:ext uri="{FF2B5EF4-FFF2-40B4-BE49-F238E27FC236}">
                    <a16:creationId xmlns:a16="http://schemas.microsoft.com/office/drawing/2014/main" id="{0AFB549D-24B1-7249-8AFC-494D142CBBE5}"/>
                  </a:ext>
                </a:extLst>
              </p14:cNvPr>
              <p14:cNvContentPartPr/>
              <p14:nvPr/>
            </p14:nvContentPartPr>
            <p14:xfrm>
              <a:off x="5285213" y="3419044"/>
              <a:ext cx="56" cy="56"/>
            </p14:xfrm>
          </p:contentPart>
        </mc:Choice>
        <mc:Fallback xmlns="">
          <p:pic>
            <p:nvPicPr>
              <p:cNvPr id="152" name="Ink 151">
                <a:extLst>
                  <a:ext uri="{FF2B5EF4-FFF2-40B4-BE49-F238E27FC236}">
                    <a16:creationId xmlns:a16="http://schemas.microsoft.com/office/drawing/2014/main" id="{0AFB549D-24B1-7249-8AFC-494D142CBBE5}"/>
                  </a:ext>
                </a:extLst>
              </p:cNvPr>
              <p:cNvPicPr/>
              <p:nvPr/>
            </p:nvPicPr>
            <p:blipFill>
              <a:blip r:embed="rId9"/>
              <a:stretch>
                <a:fillRect/>
              </a:stretch>
            </p:blipFill>
            <p:spPr>
              <a:xfrm>
                <a:off x="5282413" y="3416244"/>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153" name="Ink 152">
                <a:extLst>
                  <a:ext uri="{FF2B5EF4-FFF2-40B4-BE49-F238E27FC236}">
                    <a16:creationId xmlns:a16="http://schemas.microsoft.com/office/drawing/2014/main" id="{B0A2E123-D5DF-6E4D-B911-0A0A0F7A73E6}"/>
                  </a:ext>
                </a:extLst>
              </p14:cNvPr>
              <p14:cNvContentPartPr/>
              <p14:nvPr/>
            </p14:nvContentPartPr>
            <p14:xfrm>
              <a:off x="5248425" y="2954250"/>
              <a:ext cx="56" cy="56"/>
            </p14:xfrm>
          </p:contentPart>
        </mc:Choice>
        <mc:Fallback xmlns="">
          <p:pic>
            <p:nvPicPr>
              <p:cNvPr id="153" name="Ink 152">
                <a:extLst>
                  <a:ext uri="{FF2B5EF4-FFF2-40B4-BE49-F238E27FC236}">
                    <a16:creationId xmlns:a16="http://schemas.microsoft.com/office/drawing/2014/main" id="{B0A2E123-D5DF-6E4D-B911-0A0A0F7A73E6}"/>
                  </a:ext>
                </a:extLst>
              </p:cNvPr>
              <p:cNvPicPr/>
              <p:nvPr/>
            </p:nvPicPr>
            <p:blipFill>
              <a:blip r:embed="rId9"/>
              <a:stretch>
                <a:fillRect/>
              </a:stretch>
            </p:blipFill>
            <p:spPr>
              <a:xfrm>
                <a:off x="5245625" y="2951450"/>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154" name="Ink 153">
                <a:extLst>
                  <a:ext uri="{FF2B5EF4-FFF2-40B4-BE49-F238E27FC236}">
                    <a16:creationId xmlns:a16="http://schemas.microsoft.com/office/drawing/2014/main" id="{5DCC5076-B611-D94D-8C2A-2F2BCA98AAD0}"/>
                  </a:ext>
                </a:extLst>
              </p14:cNvPr>
              <p14:cNvContentPartPr/>
              <p14:nvPr/>
            </p14:nvContentPartPr>
            <p14:xfrm>
              <a:off x="6865669" y="3706819"/>
              <a:ext cx="56" cy="56"/>
            </p14:xfrm>
          </p:contentPart>
        </mc:Choice>
        <mc:Fallback xmlns="">
          <p:pic>
            <p:nvPicPr>
              <p:cNvPr id="154" name="Ink 153">
                <a:extLst>
                  <a:ext uri="{FF2B5EF4-FFF2-40B4-BE49-F238E27FC236}">
                    <a16:creationId xmlns:a16="http://schemas.microsoft.com/office/drawing/2014/main" id="{5DCC5076-B611-D94D-8C2A-2F2BCA98AAD0}"/>
                  </a:ext>
                </a:extLst>
              </p:cNvPr>
              <p:cNvPicPr/>
              <p:nvPr/>
            </p:nvPicPr>
            <p:blipFill>
              <a:blip r:embed="rId9"/>
              <a:stretch>
                <a:fillRect/>
              </a:stretch>
            </p:blipFill>
            <p:spPr>
              <a:xfrm>
                <a:off x="6862869" y="3704019"/>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155" name="Ink 154">
                <a:extLst>
                  <a:ext uri="{FF2B5EF4-FFF2-40B4-BE49-F238E27FC236}">
                    <a16:creationId xmlns:a16="http://schemas.microsoft.com/office/drawing/2014/main" id="{5F0474CD-E0FB-A041-ACE1-AE52CE83E05E}"/>
                  </a:ext>
                </a:extLst>
              </p14:cNvPr>
              <p14:cNvContentPartPr/>
              <p14:nvPr/>
            </p14:nvContentPartPr>
            <p14:xfrm>
              <a:off x="7377263" y="1551994"/>
              <a:ext cx="56" cy="56"/>
            </p14:xfrm>
          </p:contentPart>
        </mc:Choice>
        <mc:Fallback xmlns="">
          <p:pic>
            <p:nvPicPr>
              <p:cNvPr id="155" name="Ink 154">
                <a:extLst>
                  <a:ext uri="{FF2B5EF4-FFF2-40B4-BE49-F238E27FC236}">
                    <a16:creationId xmlns:a16="http://schemas.microsoft.com/office/drawing/2014/main" id="{5F0474CD-E0FB-A041-ACE1-AE52CE83E05E}"/>
                  </a:ext>
                </a:extLst>
              </p:cNvPr>
              <p:cNvPicPr/>
              <p:nvPr/>
            </p:nvPicPr>
            <p:blipFill>
              <a:blip r:embed="rId9"/>
              <a:stretch>
                <a:fillRect/>
              </a:stretch>
            </p:blipFill>
            <p:spPr>
              <a:xfrm>
                <a:off x="7374463" y="1549194"/>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156" name="Ink 155">
                <a:extLst>
                  <a:ext uri="{FF2B5EF4-FFF2-40B4-BE49-F238E27FC236}">
                    <a16:creationId xmlns:a16="http://schemas.microsoft.com/office/drawing/2014/main" id="{2EF5493F-E26E-D64E-9A7D-C2ECBE13B10B}"/>
                  </a:ext>
                </a:extLst>
              </p14:cNvPr>
              <p14:cNvContentPartPr/>
              <p14:nvPr/>
            </p14:nvContentPartPr>
            <p14:xfrm>
              <a:off x="4692506" y="5411700"/>
              <a:ext cx="56" cy="56"/>
            </p14:xfrm>
          </p:contentPart>
        </mc:Choice>
        <mc:Fallback xmlns="">
          <p:pic>
            <p:nvPicPr>
              <p:cNvPr id="156" name="Ink 155">
                <a:extLst>
                  <a:ext uri="{FF2B5EF4-FFF2-40B4-BE49-F238E27FC236}">
                    <a16:creationId xmlns:a16="http://schemas.microsoft.com/office/drawing/2014/main" id="{2EF5493F-E26E-D64E-9A7D-C2ECBE13B10B}"/>
                  </a:ext>
                </a:extLst>
              </p:cNvPr>
              <p:cNvPicPr/>
              <p:nvPr/>
            </p:nvPicPr>
            <p:blipFill>
              <a:blip r:embed="rId9"/>
              <a:stretch>
                <a:fillRect/>
              </a:stretch>
            </p:blipFill>
            <p:spPr>
              <a:xfrm>
                <a:off x="4689706" y="5408900"/>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157" name="Ink 156">
                <a:extLst>
                  <a:ext uri="{FF2B5EF4-FFF2-40B4-BE49-F238E27FC236}">
                    <a16:creationId xmlns:a16="http://schemas.microsoft.com/office/drawing/2014/main" id="{7A6B51D2-7FF7-E24A-8B42-215D21A5CAD6}"/>
                  </a:ext>
                </a:extLst>
              </p14:cNvPr>
              <p14:cNvContentPartPr/>
              <p14:nvPr/>
            </p14:nvContentPartPr>
            <p14:xfrm>
              <a:off x="4973588" y="4925756"/>
              <a:ext cx="56" cy="56"/>
            </p14:xfrm>
          </p:contentPart>
        </mc:Choice>
        <mc:Fallback xmlns="">
          <p:pic>
            <p:nvPicPr>
              <p:cNvPr id="157" name="Ink 156">
                <a:extLst>
                  <a:ext uri="{FF2B5EF4-FFF2-40B4-BE49-F238E27FC236}">
                    <a16:creationId xmlns:a16="http://schemas.microsoft.com/office/drawing/2014/main" id="{7A6B51D2-7FF7-E24A-8B42-215D21A5CAD6}"/>
                  </a:ext>
                </a:extLst>
              </p:cNvPr>
              <p:cNvPicPr/>
              <p:nvPr/>
            </p:nvPicPr>
            <p:blipFill>
              <a:blip r:embed="rId9"/>
              <a:stretch>
                <a:fillRect/>
              </a:stretch>
            </p:blipFill>
            <p:spPr>
              <a:xfrm>
                <a:off x="4970788" y="4922956"/>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158" name="Ink 157">
                <a:extLst>
                  <a:ext uri="{FF2B5EF4-FFF2-40B4-BE49-F238E27FC236}">
                    <a16:creationId xmlns:a16="http://schemas.microsoft.com/office/drawing/2014/main" id="{6C9C4DA8-94BF-1F41-825B-9119CBCCFE23}"/>
                  </a:ext>
                </a:extLst>
              </p14:cNvPr>
              <p14:cNvContentPartPr/>
              <p14:nvPr/>
            </p14:nvContentPartPr>
            <p14:xfrm>
              <a:off x="4609425" y="6332625"/>
              <a:ext cx="56" cy="56"/>
            </p14:xfrm>
          </p:contentPart>
        </mc:Choice>
        <mc:Fallback xmlns="">
          <p:pic>
            <p:nvPicPr>
              <p:cNvPr id="158" name="Ink 157">
                <a:extLst>
                  <a:ext uri="{FF2B5EF4-FFF2-40B4-BE49-F238E27FC236}">
                    <a16:creationId xmlns:a16="http://schemas.microsoft.com/office/drawing/2014/main" id="{6C9C4DA8-94BF-1F41-825B-9119CBCCFE23}"/>
                  </a:ext>
                </a:extLst>
              </p:cNvPr>
              <p:cNvPicPr/>
              <p:nvPr/>
            </p:nvPicPr>
            <p:blipFill>
              <a:blip r:embed="rId9"/>
              <a:stretch>
                <a:fillRect/>
              </a:stretch>
            </p:blipFill>
            <p:spPr>
              <a:xfrm>
                <a:off x="4606625" y="6329825"/>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159" name="Ink 158">
                <a:extLst>
                  <a:ext uri="{FF2B5EF4-FFF2-40B4-BE49-F238E27FC236}">
                    <a16:creationId xmlns:a16="http://schemas.microsoft.com/office/drawing/2014/main" id="{80F7AA71-A06B-3642-9CDD-F97CA55A4790}"/>
                  </a:ext>
                </a:extLst>
              </p14:cNvPr>
              <p14:cNvContentPartPr/>
              <p14:nvPr/>
            </p14:nvContentPartPr>
            <p14:xfrm>
              <a:off x="4649644" y="6864300"/>
              <a:ext cx="56" cy="56"/>
            </p14:xfrm>
          </p:contentPart>
        </mc:Choice>
        <mc:Fallback xmlns="">
          <p:pic>
            <p:nvPicPr>
              <p:cNvPr id="159" name="Ink 158">
                <a:extLst>
                  <a:ext uri="{FF2B5EF4-FFF2-40B4-BE49-F238E27FC236}">
                    <a16:creationId xmlns:a16="http://schemas.microsoft.com/office/drawing/2014/main" id="{80F7AA71-A06B-3642-9CDD-F97CA55A4790}"/>
                  </a:ext>
                </a:extLst>
              </p:cNvPr>
              <p:cNvPicPr/>
              <p:nvPr/>
            </p:nvPicPr>
            <p:blipFill>
              <a:blip r:embed="rId9"/>
              <a:stretch>
                <a:fillRect/>
              </a:stretch>
            </p:blipFill>
            <p:spPr>
              <a:xfrm>
                <a:off x="4646844" y="6861500"/>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160" name="Ink 159">
                <a:extLst>
                  <a:ext uri="{FF2B5EF4-FFF2-40B4-BE49-F238E27FC236}">
                    <a16:creationId xmlns:a16="http://schemas.microsoft.com/office/drawing/2014/main" id="{49BA20FC-24F3-8845-9D77-E1EEEDBC8E1E}"/>
                  </a:ext>
                </a:extLst>
              </p14:cNvPr>
              <p14:cNvContentPartPr/>
              <p14:nvPr/>
            </p14:nvContentPartPr>
            <p14:xfrm>
              <a:off x="8106938" y="6686606"/>
              <a:ext cx="56" cy="56"/>
            </p14:xfrm>
          </p:contentPart>
        </mc:Choice>
        <mc:Fallback xmlns="">
          <p:pic>
            <p:nvPicPr>
              <p:cNvPr id="160" name="Ink 159">
                <a:extLst>
                  <a:ext uri="{FF2B5EF4-FFF2-40B4-BE49-F238E27FC236}">
                    <a16:creationId xmlns:a16="http://schemas.microsoft.com/office/drawing/2014/main" id="{49BA20FC-24F3-8845-9D77-E1EEEDBC8E1E}"/>
                  </a:ext>
                </a:extLst>
              </p:cNvPr>
              <p:cNvPicPr/>
              <p:nvPr/>
            </p:nvPicPr>
            <p:blipFill>
              <a:blip r:embed="rId9"/>
              <a:stretch>
                <a:fillRect/>
              </a:stretch>
            </p:blipFill>
            <p:spPr>
              <a:xfrm>
                <a:off x="8104138" y="6683806"/>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161" name="Ink 160">
                <a:extLst>
                  <a:ext uri="{FF2B5EF4-FFF2-40B4-BE49-F238E27FC236}">
                    <a16:creationId xmlns:a16="http://schemas.microsoft.com/office/drawing/2014/main" id="{CC8AC2B6-12AE-6D44-B97F-75BC9DB25351}"/>
                  </a:ext>
                </a:extLst>
              </p14:cNvPr>
              <p14:cNvContentPartPr/>
              <p14:nvPr/>
            </p14:nvContentPartPr>
            <p14:xfrm>
              <a:off x="5286169" y="5768606"/>
              <a:ext cx="56" cy="56"/>
            </p14:xfrm>
          </p:contentPart>
        </mc:Choice>
        <mc:Fallback xmlns="">
          <p:pic>
            <p:nvPicPr>
              <p:cNvPr id="161" name="Ink 160">
                <a:extLst>
                  <a:ext uri="{FF2B5EF4-FFF2-40B4-BE49-F238E27FC236}">
                    <a16:creationId xmlns:a16="http://schemas.microsoft.com/office/drawing/2014/main" id="{CC8AC2B6-12AE-6D44-B97F-75BC9DB25351}"/>
                  </a:ext>
                </a:extLst>
              </p:cNvPr>
              <p:cNvPicPr/>
              <p:nvPr/>
            </p:nvPicPr>
            <p:blipFill>
              <a:blip r:embed="rId9"/>
              <a:stretch>
                <a:fillRect/>
              </a:stretch>
            </p:blipFill>
            <p:spPr>
              <a:xfrm>
                <a:off x="5283369" y="5765806"/>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162" name="Ink 161">
                <a:extLst>
                  <a:ext uri="{FF2B5EF4-FFF2-40B4-BE49-F238E27FC236}">
                    <a16:creationId xmlns:a16="http://schemas.microsoft.com/office/drawing/2014/main" id="{71C51DFB-2639-2347-9210-5398BADA5C76}"/>
                  </a:ext>
                </a:extLst>
              </p14:cNvPr>
              <p14:cNvContentPartPr/>
              <p14:nvPr/>
            </p14:nvContentPartPr>
            <p14:xfrm>
              <a:off x="8523750" y="4993988"/>
              <a:ext cx="56" cy="56"/>
            </p14:xfrm>
          </p:contentPart>
        </mc:Choice>
        <mc:Fallback xmlns="">
          <p:pic>
            <p:nvPicPr>
              <p:cNvPr id="162" name="Ink 161">
                <a:extLst>
                  <a:ext uri="{FF2B5EF4-FFF2-40B4-BE49-F238E27FC236}">
                    <a16:creationId xmlns:a16="http://schemas.microsoft.com/office/drawing/2014/main" id="{71C51DFB-2639-2347-9210-5398BADA5C76}"/>
                  </a:ext>
                </a:extLst>
              </p:cNvPr>
              <p:cNvPicPr/>
              <p:nvPr/>
            </p:nvPicPr>
            <p:blipFill>
              <a:blip r:embed="rId9"/>
              <a:stretch>
                <a:fillRect/>
              </a:stretch>
            </p:blipFill>
            <p:spPr>
              <a:xfrm>
                <a:off x="8520950" y="4991188"/>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163" name="Ink 162">
                <a:extLst>
                  <a:ext uri="{FF2B5EF4-FFF2-40B4-BE49-F238E27FC236}">
                    <a16:creationId xmlns:a16="http://schemas.microsoft.com/office/drawing/2014/main" id="{186F64B0-BCFA-B24B-B01B-562224047CE8}"/>
                  </a:ext>
                </a:extLst>
              </p14:cNvPr>
              <p14:cNvContentPartPr/>
              <p14:nvPr/>
            </p14:nvContentPartPr>
            <p14:xfrm>
              <a:off x="8486625" y="5339250"/>
              <a:ext cx="56" cy="56"/>
            </p14:xfrm>
          </p:contentPart>
        </mc:Choice>
        <mc:Fallback xmlns="">
          <p:pic>
            <p:nvPicPr>
              <p:cNvPr id="163" name="Ink 162">
                <a:extLst>
                  <a:ext uri="{FF2B5EF4-FFF2-40B4-BE49-F238E27FC236}">
                    <a16:creationId xmlns:a16="http://schemas.microsoft.com/office/drawing/2014/main" id="{186F64B0-BCFA-B24B-B01B-562224047CE8}"/>
                  </a:ext>
                </a:extLst>
              </p:cNvPr>
              <p:cNvPicPr/>
              <p:nvPr/>
            </p:nvPicPr>
            <p:blipFill>
              <a:blip r:embed="rId9"/>
              <a:stretch>
                <a:fillRect/>
              </a:stretch>
            </p:blipFill>
            <p:spPr>
              <a:xfrm>
                <a:off x="8483825" y="5336450"/>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164" name="Ink 163">
                <a:extLst>
                  <a:ext uri="{FF2B5EF4-FFF2-40B4-BE49-F238E27FC236}">
                    <a16:creationId xmlns:a16="http://schemas.microsoft.com/office/drawing/2014/main" id="{02E84355-BF9A-D443-9D47-C140972E0C2F}"/>
                  </a:ext>
                </a:extLst>
              </p14:cNvPr>
              <p14:cNvContentPartPr/>
              <p14:nvPr/>
            </p14:nvContentPartPr>
            <p14:xfrm>
              <a:off x="8456025" y="3609169"/>
              <a:ext cx="56" cy="56"/>
            </p14:xfrm>
          </p:contentPart>
        </mc:Choice>
        <mc:Fallback xmlns="">
          <p:pic>
            <p:nvPicPr>
              <p:cNvPr id="164" name="Ink 163">
                <a:extLst>
                  <a:ext uri="{FF2B5EF4-FFF2-40B4-BE49-F238E27FC236}">
                    <a16:creationId xmlns:a16="http://schemas.microsoft.com/office/drawing/2014/main" id="{02E84355-BF9A-D443-9D47-C140972E0C2F}"/>
                  </a:ext>
                </a:extLst>
              </p:cNvPr>
              <p:cNvPicPr/>
              <p:nvPr/>
            </p:nvPicPr>
            <p:blipFill>
              <a:blip r:embed="rId9"/>
              <a:stretch>
                <a:fillRect/>
              </a:stretch>
            </p:blipFill>
            <p:spPr>
              <a:xfrm>
                <a:off x="8453225" y="3606369"/>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165" name="Ink 164">
                <a:extLst>
                  <a:ext uri="{FF2B5EF4-FFF2-40B4-BE49-F238E27FC236}">
                    <a16:creationId xmlns:a16="http://schemas.microsoft.com/office/drawing/2014/main" id="{570F8D1D-4140-D045-A618-18A7FF72A177}"/>
                  </a:ext>
                </a:extLst>
              </p14:cNvPr>
              <p14:cNvContentPartPr/>
              <p14:nvPr/>
            </p14:nvContentPartPr>
            <p14:xfrm>
              <a:off x="5835731" y="4151756"/>
              <a:ext cx="56" cy="56"/>
            </p14:xfrm>
          </p:contentPart>
        </mc:Choice>
        <mc:Fallback xmlns="">
          <p:pic>
            <p:nvPicPr>
              <p:cNvPr id="165" name="Ink 164">
                <a:extLst>
                  <a:ext uri="{FF2B5EF4-FFF2-40B4-BE49-F238E27FC236}">
                    <a16:creationId xmlns:a16="http://schemas.microsoft.com/office/drawing/2014/main" id="{570F8D1D-4140-D045-A618-18A7FF72A177}"/>
                  </a:ext>
                </a:extLst>
              </p:cNvPr>
              <p:cNvPicPr/>
              <p:nvPr/>
            </p:nvPicPr>
            <p:blipFill>
              <a:blip r:embed="rId9"/>
              <a:stretch>
                <a:fillRect/>
              </a:stretch>
            </p:blipFill>
            <p:spPr>
              <a:xfrm>
                <a:off x="5832931" y="4148956"/>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166" name="Ink 165">
                <a:extLst>
                  <a:ext uri="{FF2B5EF4-FFF2-40B4-BE49-F238E27FC236}">
                    <a16:creationId xmlns:a16="http://schemas.microsoft.com/office/drawing/2014/main" id="{1E50AF61-7E48-7140-9A6F-0581AC5ED865}"/>
                  </a:ext>
                </a:extLst>
              </p14:cNvPr>
              <p14:cNvContentPartPr/>
              <p14:nvPr/>
            </p14:nvContentPartPr>
            <p14:xfrm>
              <a:off x="6166425" y="4359938"/>
              <a:ext cx="56" cy="56"/>
            </p14:xfrm>
          </p:contentPart>
        </mc:Choice>
        <mc:Fallback xmlns="">
          <p:pic>
            <p:nvPicPr>
              <p:cNvPr id="166" name="Ink 165">
                <a:extLst>
                  <a:ext uri="{FF2B5EF4-FFF2-40B4-BE49-F238E27FC236}">
                    <a16:creationId xmlns:a16="http://schemas.microsoft.com/office/drawing/2014/main" id="{1E50AF61-7E48-7140-9A6F-0581AC5ED865}"/>
                  </a:ext>
                </a:extLst>
              </p:cNvPr>
              <p:cNvPicPr/>
              <p:nvPr/>
            </p:nvPicPr>
            <p:blipFill>
              <a:blip r:embed="rId9"/>
              <a:stretch>
                <a:fillRect/>
              </a:stretch>
            </p:blipFill>
            <p:spPr>
              <a:xfrm>
                <a:off x="6163625" y="4357138"/>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167" name="Ink 166">
                <a:extLst>
                  <a:ext uri="{FF2B5EF4-FFF2-40B4-BE49-F238E27FC236}">
                    <a16:creationId xmlns:a16="http://schemas.microsoft.com/office/drawing/2014/main" id="{90D8840E-86E1-5544-96C2-C8E169FEF55C}"/>
                  </a:ext>
                </a:extLst>
              </p14:cNvPr>
              <p14:cNvContentPartPr/>
              <p14:nvPr/>
            </p14:nvContentPartPr>
            <p14:xfrm>
              <a:off x="6062363" y="4182638"/>
              <a:ext cx="56" cy="56"/>
            </p14:xfrm>
          </p:contentPart>
        </mc:Choice>
        <mc:Fallback xmlns="">
          <p:pic>
            <p:nvPicPr>
              <p:cNvPr id="167" name="Ink 166">
                <a:extLst>
                  <a:ext uri="{FF2B5EF4-FFF2-40B4-BE49-F238E27FC236}">
                    <a16:creationId xmlns:a16="http://schemas.microsoft.com/office/drawing/2014/main" id="{90D8840E-86E1-5544-96C2-C8E169FEF55C}"/>
                  </a:ext>
                </a:extLst>
              </p:cNvPr>
              <p:cNvPicPr/>
              <p:nvPr/>
            </p:nvPicPr>
            <p:blipFill>
              <a:blip r:embed="rId110"/>
              <a:stretch>
                <a:fillRect/>
              </a:stretch>
            </p:blipFill>
            <p:spPr>
              <a:xfrm>
                <a:off x="6056763" y="4177038"/>
                <a:ext cx="11200" cy="11200"/>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168" name="Ink 167">
                <a:extLst>
                  <a:ext uri="{FF2B5EF4-FFF2-40B4-BE49-F238E27FC236}">
                    <a16:creationId xmlns:a16="http://schemas.microsoft.com/office/drawing/2014/main" id="{7BC185DB-0B52-DB41-BF67-F8D970685E0F}"/>
                  </a:ext>
                </a:extLst>
              </p14:cNvPr>
              <p14:cNvContentPartPr/>
              <p14:nvPr/>
            </p14:nvContentPartPr>
            <p14:xfrm>
              <a:off x="2512725" y="3342788"/>
              <a:ext cx="56" cy="56"/>
            </p14:xfrm>
          </p:contentPart>
        </mc:Choice>
        <mc:Fallback xmlns="">
          <p:pic>
            <p:nvPicPr>
              <p:cNvPr id="168" name="Ink 167">
                <a:extLst>
                  <a:ext uri="{FF2B5EF4-FFF2-40B4-BE49-F238E27FC236}">
                    <a16:creationId xmlns:a16="http://schemas.microsoft.com/office/drawing/2014/main" id="{7BC185DB-0B52-DB41-BF67-F8D970685E0F}"/>
                  </a:ext>
                </a:extLst>
              </p:cNvPr>
              <p:cNvPicPr/>
              <p:nvPr/>
            </p:nvPicPr>
            <p:blipFill>
              <a:blip r:embed="rId9"/>
              <a:stretch>
                <a:fillRect/>
              </a:stretch>
            </p:blipFill>
            <p:spPr>
              <a:xfrm>
                <a:off x="2509925" y="3339988"/>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169" name="Ink 168">
                <a:extLst>
                  <a:ext uri="{FF2B5EF4-FFF2-40B4-BE49-F238E27FC236}">
                    <a16:creationId xmlns:a16="http://schemas.microsoft.com/office/drawing/2014/main" id="{9A08031A-1AFD-DB45-8D83-01E2D99C9232}"/>
                  </a:ext>
                </a:extLst>
              </p14:cNvPr>
              <p14:cNvContentPartPr/>
              <p14:nvPr/>
            </p14:nvContentPartPr>
            <p14:xfrm>
              <a:off x="607725" y="3150394"/>
              <a:ext cx="56" cy="56"/>
            </p14:xfrm>
          </p:contentPart>
        </mc:Choice>
        <mc:Fallback xmlns="">
          <p:pic>
            <p:nvPicPr>
              <p:cNvPr id="169" name="Ink 168">
                <a:extLst>
                  <a:ext uri="{FF2B5EF4-FFF2-40B4-BE49-F238E27FC236}">
                    <a16:creationId xmlns:a16="http://schemas.microsoft.com/office/drawing/2014/main" id="{9A08031A-1AFD-DB45-8D83-01E2D99C9232}"/>
                  </a:ext>
                </a:extLst>
              </p:cNvPr>
              <p:cNvPicPr/>
              <p:nvPr/>
            </p:nvPicPr>
            <p:blipFill>
              <a:blip r:embed="rId9"/>
              <a:stretch>
                <a:fillRect/>
              </a:stretch>
            </p:blipFill>
            <p:spPr>
              <a:xfrm>
                <a:off x="604925" y="3147594"/>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2" name="Ink 1">
                <a:extLst>
                  <a:ext uri="{FF2B5EF4-FFF2-40B4-BE49-F238E27FC236}">
                    <a16:creationId xmlns:a16="http://schemas.microsoft.com/office/drawing/2014/main" id="{755BBE34-8AF2-A643-8FB3-6DCA5978EC9E}"/>
                  </a:ext>
                </a:extLst>
              </p14:cNvPr>
              <p14:cNvContentPartPr/>
              <p14:nvPr/>
            </p14:nvContentPartPr>
            <p14:xfrm>
              <a:off x="990022" y="467932"/>
              <a:ext cx="360" cy="360"/>
            </p14:xfrm>
          </p:contentPart>
        </mc:Choice>
        <mc:Fallback xmlns="">
          <p:pic>
            <p:nvPicPr>
              <p:cNvPr id="2" name="Ink 1">
                <a:extLst>
                  <a:ext uri="{FF2B5EF4-FFF2-40B4-BE49-F238E27FC236}">
                    <a16:creationId xmlns:a16="http://schemas.microsoft.com/office/drawing/2014/main" id="{755BBE34-8AF2-A643-8FB3-6DCA5978EC9E}"/>
                  </a:ext>
                </a:extLst>
              </p:cNvPr>
              <p:cNvPicPr/>
              <p:nvPr/>
            </p:nvPicPr>
            <p:blipFill>
              <a:blip r:embed="rId110"/>
              <a:stretch>
                <a:fillRect/>
              </a:stretch>
            </p:blipFill>
            <p:spPr>
              <a:xfrm>
                <a:off x="954022" y="431932"/>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3" name="Ink 2">
                <a:extLst>
                  <a:ext uri="{FF2B5EF4-FFF2-40B4-BE49-F238E27FC236}">
                    <a16:creationId xmlns:a16="http://schemas.microsoft.com/office/drawing/2014/main" id="{1CF76151-F3F6-B444-A52B-F5D54D45FBE2}"/>
                  </a:ext>
                </a:extLst>
              </p14:cNvPr>
              <p14:cNvContentPartPr/>
              <p14:nvPr/>
            </p14:nvContentPartPr>
            <p14:xfrm>
              <a:off x="9739102" y="3667612"/>
              <a:ext cx="360" cy="360"/>
            </p14:xfrm>
          </p:contentPart>
        </mc:Choice>
        <mc:Fallback xmlns="">
          <p:pic>
            <p:nvPicPr>
              <p:cNvPr id="3" name="Ink 2">
                <a:extLst>
                  <a:ext uri="{FF2B5EF4-FFF2-40B4-BE49-F238E27FC236}">
                    <a16:creationId xmlns:a16="http://schemas.microsoft.com/office/drawing/2014/main" id="{1CF76151-F3F6-B444-A52B-F5D54D45FBE2}"/>
                  </a:ext>
                </a:extLst>
              </p:cNvPr>
              <p:cNvPicPr/>
              <p:nvPr/>
            </p:nvPicPr>
            <p:blipFill>
              <a:blip r:embed="rId42"/>
              <a:stretch>
                <a:fillRect/>
              </a:stretch>
            </p:blipFill>
            <p:spPr>
              <a:xfrm>
                <a:off x="9730102" y="365897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4" name="Ink 3">
                <a:extLst>
                  <a:ext uri="{FF2B5EF4-FFF2-40B4-BE49-F238E27FC236}">
                    <a16:creationId xmlns:a16="http://schemas.microsoft.com/office/drawing/2014/main" id="{DCDC6632-3B54-364C-BDE7-CC0B99057722}"/>
                  </a:ext>
                </a:extLst>
              </p14:cNvPr>
              <p14:cNvContentPartPr/>
              <p14:nvPr/>
            </p14:nvContentPartPr>
            <p14:xfrm>
              <a:off x="10276942" y="549652"/>
              <a:ext cx="360" cy="360"/>
            </p14:xfrm>
          </p:contentPart>
        </mc:Choice>
        <mc:Fallback xmlns="">
          <p:pic>
            <p:nvPicPr>
              <p:cNvPr id="4" name="Ink 3">
                <a:extLst>
                  <a:ext uri="{FF2B5EF4-FFF2-40B4-BE49-F238E27FC236}">
                    <a16:creationId xmlns:a16="http://schemas.microsoft.com/office/drawing/2014/main" id="{DCDC6632-3B54-364C-BDE7-CC0B99057722}"/>
                  </a:ext>
                </a:extLst>
              </p:cNvPr>
              <p:cNvPicPr/>
              <p:nvPr/>
            </p:nvPicPr>
            <p:blipFill>
              <a:blip r:embed="rId42"/>
              <a:stretch>
                <a:fillRect/>
              </a:stretch>
            </p:blipFill>
            <p:spPr>
              <a:xfrm>
                <a:off x="10267942" y="54101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5" name="Ink 4">
                <a:extLst>
                  <a:ext uri="{FF2B5EF4-FFF2-40B4-BE49-F238E27FC236}">
                    <a16:creationId xmlns:a16="http://schemas.microsoft.com/office/drawing/2014/main" id="{ADFA9FB3-563C-B143-B8A5-6F613A71B829}"/>
                  </a:ext>
                </a:extLst>
              </p14:cNvPr>
              <p14:cNvContentPartPr/>
              <p14:nvPr/>
            </p14:nvContentPartPr>
            <p14:xfrm>
              <a:off x="11446582" y="490972"/>
              <a:ext cx="360" cy="360"/>
            </p14:xfrm>
          </p:contentPart>
        </mc:Choice>
        <mc:Fallback xmlns="">
          <p:pic>
            <p:nvPicPr>
              <p:cNvPr id="5" name="Ink 4">
                <a:extLst>
                  <a:ext uri="{FF2B5EF4-FFF2-40B4-BE49-F238E27FC236}">
                    <a16:creationId xmlns:a16="http://schemas.microsoft.com/office/drawing/2014/main" id="{ADFA9FB3-563C-B143-B8A5-6F613A71B829}"/>
                  </a:ext>
                </a:extLst>
              </p:cNvPr>
              <p:cNvPicPr/>
              <p:nvPr/>
            </p:nvPicPr>
            <p:blipFill>
              <a:blip r:embed="rId42"/>
              <a:stretch>
                <a:fillRect/>
              </a:stretch>
            </p:blipFill>
            <p:spPr>
              <a:xfrm>
                <a:off x="11437942" y="48197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6" name="Ink 5">
                <a:extLst>
                  <a:ext uri="{FF2B5EF4-FFF2-40B4-BE49-F238E27FC236}">
                    <a16:creationId xmlns:a16="http://schemas.microsoft.com/office/drawing/2014/main" id="{4DE9D16E-154E-E14B-823E-817A9CDBCF97}"/>
                  </a:ext>
                </a:extLst>
              </p14:cNvPr>
              <p14:cNvContentPartPr/>
              <p14:nvPr/>
            </p14:nvContentPartPr>
            <p14:xfrm>
              <a:off x="11979022" y="1933492"/>
              <a:ext cx="360" cy="360"/>
            </p14:xfrm>
          </p:contentPart>
        </mc:Choice>
        <mc:Fallback xmlns="">
          <p:pic>
            <p:nvPicPr>
              <p:cNvPr id="6" name="Ink 5">
                <a:extLst>
                  <a:ext uri="{FF2B5EF4-FFF2-40B4-BE49-F238E27FC236}">
                    <a16:creationId xmlns:a16="http://schemas.microsoft.com/office/drawing/2014/main" id="{4DE9D16E-154E-E14B-823E-817A9CDBCF97}"/>
                  </a:ext>
                </a:extLst>
              </p:cNvPr>
              <p:cNvPicPr/>
              <p:nvPr/>
            </p:nvPicPr>
            <p:blipFill>
              <a:blip r:embed="rId42"/>
              <a:stretch>
                <a:fillRect/>
              </a:stretch>
            </p:blipFill>
            <p:spPr>
              <a:xfrm>
                <a:off x="11970022" y="192449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8" name="Ink 7">
                <a:extLst>
                  <a:ext uri="{FF2B5EF4-FFF2-40B4-BE49-F238E27FC236}">
                    <a16:creationId xmlns:a16="http://schemas.microsoft.com/office/drawing/2014/main" id="{AB319BAA-2894-0340-926A-F8E2BBDD4A23}"/>
                  </a:ext>
                </a:extLst>
              </p14:cNvPr>
              <p14:cNvContentPartPr/>
              <p14:nvPr/>
            </p14:nvContentPartPr>
            <p14:xfrm>
              <a:off x="11220502" y="3339652"/>
              <a:ext cx="360" cy="360"/>
            </p14:xfrm>
          </p:contentPart>
        </mc:Choice>
        <mc:Fallback xmlns="">
          <p:pic>
            <p:nvPicPr>
              <p:cNvPr id="8" name="Ink 7">
                <a:extLst>
                  <a:ext uri="{FF2B5EF4-FFF2-40B4-BE49-F238E27FC236}">
                    <a16:creationId xmlns:a16="http://schemas.microsoft.com/office/drawing/2014/main" id="{AB319BAA-2894-0340-926A-F8E2BBDD4A23}"/>
                  </a:ext>
                </a:extLst>
              </p:cNvPr>
              <p:cNvPicPr/>
              <p:nvPr/>
            </p:nvPicPr>
            <p:blipFill>
              <a:blip r:embed="rId42"/>
              <a:stretch>
                <a:fillRect/>
              </a:stretch>
            </p:blipFill>
            <p:spPr>
              <a:xfrm>
                <a:off x="11211502" y="333065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9" name="Ink 8">
                <a:extLst>
                  <a:ext uri="{FF2B5EF4-FFF2-40B4-BE49-F238E27FC236}">
                    <a16:creationId xmlns:a16="http://schemas.microsoft.com/office/drawing/2014/main" id="{E9B0E625-A31F-2740-A543-EECC582A3A9F}"/>
                  </a:ext>
                </a:extLst>
              </p14:cNvPr>
              <p14:cNvContentPartPr/>
              <p14:nvPr/>
            </p14:nvContentPartPr>
            <p14:xfrm>
              <a:off x="9425182" y="530932"/>
              <a:ext cx="360" cy="360"/>
            </p14:xfrm>
          </p:contentPart>
        </mc:Choice>
        <mc:Fallback xmlns="">
          <p:pic>
            <p:nvPicPr>
              <p:cNvPr id="9" name="Ink 8">
                <a:extLst>
                  <a:ext uri="{FF2B5EF4-FFF2-40B4-BE49-F238E27FC236}">
                    <a16:creationId xmlns:a16="http://schemas.microsoft.com/office/drawing/2014/main" id="{E9B0E625-A31F-2740-A543-EECC582A3A9F}"/>
                  </a:ext>
                </a:extLst>
              </p:cNvPr>
              <p:cNvPicPr/>
              <p:nvPr/>
            </p:nvPicPr>
            <p:blipFill>
              <a:blip r:embed="rId42"/>
              <a:stretch>
                <a:fillRect/>
              </a:stretch>
            </p:blipFill>
            <p:spPr>
              <a:xfrm>
                <a:off x="9416542" y="52229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10" name="Ink 9">
                <a:extLst>
                  <a:ext uri="{FF2B5EF4-FFF2-40B4-BE49-F238E27FC236}">
                    <a16:creationId xmlns:a16="http://schemas.microsoft.com/office/drawing/2014/main" id="{0B5646C5-C7C9-CC43-A9CE-D08BA36F69AD}"/>
                  </a:ext>
                </a:extLst>
              </p14:cNvPr>
              <p14:cNvContentPartPr/>
              <p14:nvPr/>
            </p14:nvContentPartPr>
            <p14:xfrm>
              <a:off x="1875622" y="3266572"/>
              <a:ext cx="360" cy="360"/>
            </p14:xfrm>
          </p:contentPart>
        </mc:Choice>
        <mc:Fallback xmlns="">
          <p:pic>
            <p:nvPicPr>
              <p:cNvPr id="10" name="Ink 9">
                <a:extLst>
                  <a:ext uri="{FF2B5EF4-FFF2-40B4-BE49-F238E27FC236}">
                    <a16:creationId xmlns:a16="http://schemas.microsoft.com/office/drawing/2014/main" id="{0B5646C5-C7C9-CC43-A9CE-D08BA36F69AD}"/>
                  </a:ext>
                </a:extLst>
              </p:cNvPr>
              <p:cNvPicPr/>
              <p:nvPr/>
            </p:nvPicPr>
            <p:blipFill>
              <a:blip r:embed="rId42"/>
              <a:stretch>
                <a:fillRect/>
              </a:stretch>
            </p:blipFill>
            <p:spPr>
              <a:xfrm>
                <a:off x="1866622" y="325757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12" name="Ink 11">
                <a:extLst>
                  <a:ext uri="{FF2B5EF4-FFF2-40B4-BE49-F238E27FC236}">
                    <a16:creationId xmlns:a16="http://schemas.microsoft.com/office/drawing/2014/main" id="{FC11B2F2-9CB2-2845-9004-2CAC6C469565}"/>
                  </a:ext>
                </a:extLst>
              </p14:cNvPr>
              <p14:cNvContentPartPr/>
              <p14:nvPr/>
            </p14:nvContentPartPr>
            <p14:xfrm>
              <a:off x="249502" y="5204812"/>
              <a:ext cx="360" cy="360"/>
            </p14:xfrm>
          </p:contentPart>
        </mc:Choice>
        <mc:Fallback xmlns="">
          <p:pic>
            <p:nvPicPr>
              <p:cNvPr id="12" name="Ink 11">
                <a:extLst>
                  <a:ext uri="{FF2B5EF4-FFF2-40B4-BE49-F238E27FC236}">
                    <a16:creationId xmlns:a16="http://schemas.microsoft.com/office/drawing/2014/main" id="{FC11B2F2-9CB2-2845-9004-2CAC6C469565}"/>
                  </a:ext>
                </a:extLst>
              </p:cNvPr>
              <p:cNvPicPr/>
              <p:nvPr/>
            </p:nvPicPr>
            <p:blipFill>
              <a:blip r:embed="rId42"/>
              <a:stretch>
                <a:fillRect/>
              </a:stretch>
            </p:blipFill>
            <p:spPr>
              <a:xfrm>
                <a:off x="240502" y="519617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14" name="Ink 13">
                <a:extLst>
                  <a:ext uri="{FF2B5EF4-FFF2-40B4-BE49-F238E27FC236}">
                    <a16:creationId xmlns:a16="http://schemas.microsoft.com/office/drawing/2014/main" id="{5C5D05D4-6427-AE4B-8C88-858A9FCEB680}"/>
                  </a:ext>
                </a:extLst>
              </p14:cNvPr>
              <p14:cNvContentPartPr/>
              <p14:nvPr/>
            </p14:nvContentPartPr>
            <p14:xfrm>
              <a:off x="1152382" y="6398572"/>
              <a:ext cx="360" cy="2160"/>
            </p14:xfrm>
          </p:contentPart>
        </mc:Choice>
        <mc:Fallback xmlns="">
          <p:pic>
            <p:nvPicPr>
              <p:cNvPr id="14" name="Ink 13">
                <a:extLst>
                  <a:ext uri="{FF2B5EF4-FFF2-40B4-BE49-F238E27FC236}">
                    <a16:creationId xmlns:a16="http://schemas.microsoft.com/office/drawing/2014/main" id="{5C5D05D4-6427-AE4B-8C88-858A9FCEB680}"/>
                  </a:ext>
                </a:extLst>
              </p:cNvPr>
              <p:cNvPicPr/>
              <p:nvPr/>
            </p:nvPicPr>
            <p:blipFill>
              <a:blip r:embed="rId52"/>
              <a:stretch>
                <a:fillRect/>
              </a:stretch>
            </p:blipFill>
            <p:spPr>
              <a:xfrm>
                <a:off x="1143382" y="6389932"/>
                <a:ext cx="18000" cy="19800"/>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15" name="Ink 14">
                <a:extLst>
                  <a:ext uri="{FF2B5EF4-FFF2-40B4-BE49-F238E27FC236}">
                    <a16:creationId xmlns:a16="http://schemas.microsoft.com/office/drawing/2014/main" id="{F5B7C2B6-619B-9741-B477-598541A25099}"/>
                  </a:ext>
                </a:extLst>
              </p14:cNvPr>
              <p14:cNvContentPartPr/>
              <p14:nvPr/>
            </p14:nvContentPartPr>
            <p14:xfrm>
              <a:off x="2606062" y="6294892"/>
              <a:ext cx="360" cy="360"/>
            </p14:xfrm>
          </p:contentPart>
        </mc:Choice>
        <mc:Fallback xmlns="">
          <p:pic>
            <p:nvPicPr>
              <p:cNvPr id="15" name="Ink 14">
                <a:extLst>
                  <a:ext uri="{FF2B5EF4-FFF2-40B4-BE49-F238E27FC236}">
                    <a16:creationId xmlns:a16="http://schemas.microsoft.com/office/drawing/2014/main" id="{F5B7C2B6-619B-9741-B477-598541A25099}"/>
                  </a:ext>
                </a:extLst>
              </p:cNvPr>
              <p:cNvPicPr/>
              <p:nvPr/>
            </p:nvPicPr>
            <p:blipFill>
              <a:blip r:embed="rId42"/>
              <a:stretch>
                <a:fillRect/>
              </a:stretch>
            </p:blipFill>
            <p:spPr>
              <a:xfrm>
                <a:off x="2597062" y="628625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16" name="Ink 15">
                <a:extLst>
                  <a:ext uri="{FF2B5EF4-FFF2-40B4-BE49-F238E27FC236}">
                    <a16:creationId xmlns:a16="http://schemas.microsoft.com/office/drawing/2014/main" id="{9B0442E0-B9C1-9442-858B-03BB530DE88D}"/>
                  </a:ext>
                </a:extLst>
              </p14:cNvPr>
              <p14:cNvContentPartPr/>
              <p14:nvPr/>
            </p14:nvContentPartPr>
            <p14:xfrm>
              <a:off x="560182" y="6281932"/>
              <a:ext cx="360" cy="360"/>
            </p14:xfrm>
          </p:contentPart>
        </mc:Choice>
        <mc:Fallback xmlns="">
          <p:pic>
            <p:nvPicPr>
              <p:cNvPr id="16" name="Ink 15">
                <a:extLst>
                  <a:ext uri="{FF2B5EF4-FFF2-40B4-BE49-F238E27FC236}">
                    <a16:creationId xmlns:a16="http://schemas.microsoft.com/office/drawing/2014/main" id="{9B0442E0-B9C1-9442-858B-03BB530DE88D}"/>
                  </a:ext>
                </a:extLst>
              </p:cNvPr>
              <p:cNvPicPr/>
              <p:nvPr/>
            </p:nvPicPr>
            <p:blipFill>
              <a:blip r:embed="rId42"/>
              <a:stretch>
                <a:fillRect/>
              </a:stretch>
            </p:blipFill>
            <p:spPr>
              <a:xfrm>
                <a:off x="551542" y="627329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18" name="Ink 17">
                <a:extLst>
                  <a:ext uri="{FF2B5EF4-FFF2-40B4-BE49-F238E27FC236}">
                    <a16:creationId xmlns:a16="http://schemas.microsoft.com/office/drawing/2014/main" id="{FA8ABB95-815E-D248-BAFB-EC5A20D7BB7D}"/>
                  </a:ext>
                </a:extLst>
              </p14:cNvPr>
              <p14:cNvContentPartPr/>
              <p14:nvPr/>
            </p14:nvContentPartPr>
            <p14:xfrm>
              <a:off x="539302" y="3341452"/>
              <a:ext cx="360" cy="360"/>
            </p14:xfrm>
          </p:contentPart>
        </mc:Choice>
        <mc:Fallback xmlns="">
          <p:pic>
            <p:nvPicPr>
              <p:cNvPr id="18" name="Ink 17">
                <a:extLst>
                  <a:ext uri="{FF2B5EF4-FFF2-40B4-BE49-F238E27FC236}">
                    <a16:creationId xmlns:a16="http://schemas.microsoft.com/office/drawing/2014/main" id="{FA8ABB95-815E-D248-BAFB-EC5A20D7BB7D}"/>
                  </a:ext>
                </a:extLst>
              </p:cNvPr>
              <p:cNvPicPr/>
              <p:nvPr/>
            </p:nvPicPr>
            <p:blipFill>
              <a:blip r:embed="rId42"/>
              <a:stretch>
                <a:fillRect/>
              </a:stretch>
            </p:blipFill>
            <p:spPr>
              <a:xfrm>
                <a:off x="530662" y="333245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19" name="Ink 18">
                <a:extLst>
                  <a:ext uri="{FF2B5EF4-FFF2-40B4-BE49-F238E27FC236}">
                    <a16:creationId xmlns:a16="http://schemas.microsoft.com/office/drawing/2014/main" id="{406B352B-8780-C148-A294-62175DDC19B4}"/>
                  </a:ext>
                </a:extLst>
              </p14:cNvPr>
              <p14:cNvContentPartPr/>
              <p14:nvPr/>
            </p14:nvContentPartPr>
            <p14:xfrm>
              <a:off x="560542" y="4148932"/>
              <a:ext cx="360" cy="360"/>
            </p14:xfrm>
          </p:contentPart>
        </mc:Choice>
        <mc:Fallback xmlns="">
          <p:pic>
            <p:nvPicPr>
              <p:cNvPr id="19" name="Ink 18">
                <a:extLst>
                  <a:ext uri="{FF2B5EF4-FFF2-40B4-BE49-F238E27FC236}">
                    <a16:creationId xmlns:a16="http://schemas.microsoft.com/office/drawing/2014/main" id="{406B352B-8780-C148-A294-62175DDC19B4}"/>
                  </a:ext>
                </a:extLst>
              </p:cNvPr>
              <p:cNvPicPr/>
              <p:nvPr/>
            </p:nvPicPr>
            <p:blipFill>
              <a:blip r:embed="rId42"/>
              <a:stretch>
                <a:fillRect/>
              </a:stretch>
            </p:blipFill>
            <p:spPr>
              <a:xfrm>
                <a:off x="551542" y="4139932"/>
                <a:ext cx="18000" cy="18000"/>
              </a:xfrm>
              <a:prstGeom prst="rect">
                <a:avLst/>
              </a:prstGeom>
            </p:spPr>
          </p:pic>
        </mc:Fallback>
      </mc:AlternateContent>
      <p:grpSp>
        <p:nvGrpSpPr>
          <p:cNvPr id="25" name="Group 24">
            <a:extLst>
              <a:ext uri="{FF2B5EF4-FFF2-40B4-BE49-F238E27FC236}">
                <a16:creationId xmlns:a16="http://schemas.microsoft.com/office/drawing/2014/main" id="{9C4B9AE0-B717-AB4D-A638-3B2E7B0F65AD}"/>
              </a:ext>
            </a:extLst>
          </p:cNvPr>
          <p:cNvGrpSpPr/>
          <p:nvPr/>
        </p:nvGrpSpPr>
        <p:grpSpPr>
          <a:xfrm>
            <a:off x="1351462" y="3433972"/>
            <a:ext cx="1440" cy="61200"/>
            <a:chOff x="1351462" y="3433972"/>
            <a:chExt cx="1440" cy="61200"/>
          </a:xfrm>
        </p:grpSpPr>
        <mc:AlternateContent xmlns:mc="http://schemas.openxmlformats.org/markup-compatibility/2006" xmlns:p14="http://schemas.microsoft.com/office/powerpoint/2010/main">
          <mc:Choice Requires="p14">
            <p:contentPart p14:bwMode="auto" r:id="rId127">
              <p14:nvContentPartPr>
                <p14:cNvPr id="20" name="Ink 19">
                  <a:extLst>
                    <a:ext uri="{FF2B5EF4-FFF2-40B4-BE49-F238E27FC236}">
                      <a16:creationId xmlns:a16="http://schemas.microsoft.com/office/drawing/2014/main" id="{386662AF-D3B2-E944-A1D7-0CAD2D9CFCC3}"/>
                    </a:ext>
                  </a:extLst>
                </p14:cNvPr>
                <p14:cNvContentPartPr/>
                <p14:nvPr/>
              </p14:nvContentPartPr>
              <p14:xfrm>
                <a:off x="1352182" y="3494812"/>
                <a:ext cx="360" cy="360"/>
              </p14:xfrm>
            </p:contentPart>
          </mc:Choice>
          <mc:Fallback xmlns="">
            <p:pic>
              <p:nvPicPr>
                <p:cNvPr id="20" name="Ink 19">
                  <a:extLst>
                    <a:ext uri="{FF2B5EF4-FFF2-40B4-BE49-F238E27FC236}">
                      <a16:creationId xmlns:a16="http://schemas.microsoft.com/office/drawing/2014/main" id="{386662AF-D3B2-E944-A1D7-0CAD2D9CFCC3}"/>
                    </a:ext>
                  </a:extLst>
                </p:cNvPr>
                <p:cNvPicPr/>
                <p:nvPr/>
              </p:nvPicPr>
              <p:blipFill>
                <a:blip r:embed="rId42"/>
                <a:stretch>
                  <a:fillRect/>
                </a:stretch>
              </p:blipFill>
              <p:spPr>
                <a:xfrm>
                  <a:off x="1343542" y="348581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21" name="Ink 20">
                  <a:extLst>
                    <a:ext uri="{FF2B5EF4-FFF2-40B4-BE49-F238E27FC236}">
                      <a16:creationId xmlns:a16="http://schemas.microsoft.com/office/drawing/2014/main" id="{F4288E87-90BE-6C4D-B3F1-ECE8187FFA9C}"/>
                    </a:ext>
                  </a:extLst>
                </p14:cNvPr>
                <p14:cNvContentPartPr/>
                <p14:nvPr/>
              </p14:nvContentPartPr>
              <p14:xfrm>
                <a:off x="1351462" y="3433972"/>
                <a:ext cx="1440" cy="61200"/>
              </p14:xfrm>
            </p:contentPart>
          </mc:Choice>
          <mc:Fallback xmlns="">
            <p:pic>
              <p:nvPicPr>
                <p:cNvPr id="21" name="Ink 20">
                  <a:extLst>
                    <a:ext uri="{FF2B5EF4-FFF2-40B4-BE49-F238E27FC236}">
                      <a16:creationId xmlns:a16="http://schemas.microsoft.com/office/drawing/2014/main" id="{F4288E87-90BE-6C4D-B3F1-ECE8187FFA9C}"/>
                    </a:ext>
                  </a:extLst>
                </p:cNvPr>
                <p:cNvPicPr/>
                <p:nvPr/>
              </p:nvPicPr>
              <p:blipFill>
                <a:blip r:embed="rId129"/>
                <a:stretch>
                  <a:fillRect/>
                </a:stretch>
              </p:blipFill>
              <p:spPr>
                <a:xfrm>
                  <a:off x="1342462" y="3424972"/>
                  <a:ext cx="19080" cy="788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30">
            <p14:nvContentPartPr>
              <p14:cNvPr id="22" name="Ink 21">
                <a:extLst>
                  <a:ext uri="{FF2B5EF4-FFF2-40B4-BE49-F238E27FC236}">
                    <a16:creationId xmlns:a16="http://schemas.microsoft.com/office/drawing/2014/main" id="{1FA38EE8-1E5B-7A42-ADC6-537C1F7A9A88}"/>
                  </a:ext>
                </a:extLst>
              </p14:cNvPr>
              <p14:cNvContentPartPr/>
              <p14:nvPr/>
            </p14:nvContentPartPr>
            <p14:xfrm>
              <a:off x="407182" y="2094052"/>
              <a:ext cx="360" cy="360"/>
            </p14:xfrm>
          </p:contentPart>
        </mc:Choice>
        <mc:Fallback xmlns="">
          <p:pic>
            <p:nvPicPr>
              <p:cNvPr id="22" name="Ink 21">
                <a:extLst>
                  <a:ext uri="{FF2B5EF4-FFF2-40B4-BE49-F238E27FC236}">
                    <a16:creationId xmlns:a16="http://schemas.microsoft.com/office/drawing/2014/main" id="{1FA38EE8-1E5B-7A42-ADC6-537C1F7A9A88}"/>
                  </a:ext>
                </a:extLst>
              </p:cNvPr>
              <p:cNvPicPr/>
              <p:nvPr/>
            </p:nvPicPr>
            <p:blipFill>
              <a:blip r:embed="rId42"/>
              <a:stretch>
                <a:fillRect/>
              </a:stretch>
            </p:blipFill>
            <p:spPr>
              <a:xfrm>
                <a:off x="398182" y="208541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31">
            <p14:nvContentPartPr>
              <p14:cNvPr id="24" name="Ink 23">
                <a:extLst>
                  <a:ext uri="{FF2B5EF4-FFF2-40B4-BE49-F238E27FC236}">
                    <a16:creationId xmlns:a16="http://schemas.microsoft.com/office/drawing/2014/main" id="{DB75D028-64BC-FF4D-B7E8-4CF7841B9C10}"/>
                  </a:ext>
                </a:extLst>
              </p14:cNvPr>
              <p14:cNvContentPartPr/>
              <p14:nvPr/>
            </p14:nvContentPartPr>
            <p14:xfrm>
              <a:off x="2476102" y="345892"/>
              <a:ext cx="360" cy="360"/>
            </p14:xfrm>
          </p:contentPart>
        </mc:Choice>
        <mc:Fallback xmlns="">
          <p:pic>
            <p:nvPicPr>
              <p:cNvPr id="24" name="Ink 23">
                <a:extLst>
                  <a:ext uri="{FF2B5EF4-FFF2-40B4-BE49-F238E27FC236}">
                    <a16:creationId xmlns:a16="http://schemas.microsoft.com/office/drawing/2014/main" id="{DB75D028-64BC-FF4D-B7E8-4CF7841B9C10}"/>
                  </a:ext>
                </a:extLst>
              </p:cNvPr>
              <p:cNvPicPr/>
              <p:nvPr/>
            </p:nvPicPr>
            <p:blipFill>
              <a:blip r:embed="rId42"/>
              <a:stretch>
                <a:fillRect/>
              </a:stretch>
            </p:blipFill>
            <p:spPr>
              <a:xfrm>
                <a:off x="2467462" y="33689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26" name="Ink 25">
                <a:extLst>
                  <a:ext uri="{FF2B5EF4-FFF2-40B4-BE49-F238E27FC236}">
                    <a16:creationId xmlns:a16="http://schemas.microsoft.com/office/drawing/2014/main" id="{317AD094-448B-644A-B0AA-F0A98940AE3B}"/>
                  </a:ext>
                </a:extLst>
              </p14:cNvPr>
              <p14:cNvContentPartPr/>
              <p14:nvPr/>
            </p14:nvContentPartPr>
            <p14:xfrm>
              <a:off x="12288622" y="5240092"/>
              <a:ext cx="2160" cy="360"/>
            </p14:xfrm>
          </p:contentPart>
        </mc:Choice>
        <mc:Fallback xmlns="">
          <p:pic>
            <p:nvPicPr>
              <p:cNvPr id="26" name="Ink 25">
                <a:extLst>
                  <a:ext uri="{FF2B5EF4-FFF2-40B4-BE49-F238E27FC236}">
                    <a16:creationId xmlns:a16="http://schemas.microsoft.com/office/drawing/2014/main" id="{317AD094-448B-644A-B0AA-F0A98940AE3B}"/>
                  </a:ext>
                </a:extLst>
              </p:cNvPr>
              <p:cNvPicPr/>
              <p:nvPr/>
            </p:nvPicPr>
            <p:blipFill>
              <a:blip r:embed="rId48"/>
              <a:stretch>
                <a:fillRect/>
              </a:stretch>
            </p:blipFill>
            <p:spPr>
              <a:xfrm>
                <a:off x="12279982" y="5231452"/>
                <a:ext cx="198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33">
            <p14:nvContentPartPr>
              <p14:cNvPr id="27" name="Ink 26">
                <a:extLst>
                  <a:ext uri="{FF2B5EF4-FFF2-40B4-BE49-F238E27FC236}">
                    <a16:creationId xmlns:a16="http://schemas.microsoft.com/office/drawing/2014/main" id="{B6C2BB0C-9782-F840-A882-06EDA413F8BC}"/>
                  </a:ext>
                </a:extLst>
              </p14:cNvPr>
              <p14:cNvContentPartPr/>
              <p14:nvPr/>
            </p14:nvContentPartPr>
            <p14:xfrm>
              <a:off x="12115102" y="5240092"/>
              <a:ext cx="360" cy="360"/>
            </p14:xfrm>
          </p:contentPart>
        </mc:Choice>
        <mc:Fallback xmlns="">
          <p:pic>
            <p:nvPicPr>
              <p:cNvPr id="27" name="Ink 26">
                <a:extLst>
                  <a:ext uri="{FF2B5EF4-FFF2-40B4-BE49-F238E27FC236}">
                    <a16:creationId xmlns:a16="http://schemas.microsoft.com/office/drawing/2014/main" id="{B6C2BB0C-9782-F840-A882-06EDA413F8BC}"/>
                  </a:ext>
                </a:extLst>
              </p:cNvPr>
              <p:cNvPicPr/>
              <p:nvPr/>
            </p:nvPicPr>
            <p:blipFill>
              <a:blip r:embed="rId42"/>
              <a:stretch>
                <a:fillRect/>
              </a:stretch>
            </p:blipFill>
            <p:spPr>
              <a:xfrm>
                <a:off x="12106462" y="523145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28" name="Ink 27">
                <a:extLst>
                  <a:ext uri="{FF2B5EF4-FFF2-40B4-BE49-F238E27FC236}">
                    <a16:creationId xmlns:a16="http://schemas.microsoft.com/office/drawing/2014/main" id="{EDF7BDA3-5BCC-DC4F-A432-0BFE4C267ABC}"/>
                  </a:ext>
                </a:extLst>
              </p14:cNvPr>
              <p14:cNvContentPartPr/>
              <p14:nvPr/>
            </p14:nvContentPartPr>
            <p14:xfrm>
              <a:off x="11970382" y="6047572"/>
              <a:ext cx="360" cy="360"/>
            </p14:xfrm>
          </p:contentPart>
        </mc:Choice>
        <mc:Fallback xmlns="">
          <p:pic>
            <p:nvPicPr>
              <p:cNvPr id="28" name="Ink 27">
                <a:extLst>
                  <a:ext uri="{FF2B5EF4-FFF2-40B4-BE49-F238E27FC236}">
                    <a16:creationId xmlns:a16="http://schemas.microsoft.com/office/drawing/2014/main" id="{EDF7BDA3-5BCC-DC4F-A432-0BFE4C267ABC}"/>
                  </a:ext>
                </a:extLst>
              </p:cNvPr>
              <p:cNvPicPr/>
              <p:nvPr/>
            </p:nvPicPr>
            <p:blipFill>
              <a:blip r:embed="rId42"/>
              <a:stretch>
                <a:fillRect/>
              </a:stretch>
            </p:blipFill>
            <p:spPr>
              <a:xfrm>
                <a:off x="11961382" y="603893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35">
            <p14:nvContentPartPr>
              <p14:cNvPr id="30" name="Ink 29">
                <a:extLst>
                  <a:ext uri="{FF2B5EF4-FFF2-40B4-BE49-F238E27FC236}">
                    <a16:creationId xmlns:a16="http://schemas.microsoft.com/office/drawing/2014/main" id="{5F552C6E-7841-4142-A196-880B8430E4E2}"/>
                  </a:ext>
                </a:extLst>
              </p14:cNvPr>
              <p14:cNvContentPartPr/>
              <p14:nvPr/>
            </p14:nvContentPartPr>
            <p14:xfrm>
              <a:off x="10913422" y="6397852"/>
              <a:ext cx="360" cy="360"/>
            </p14:xfrm>
          </p:contentPart>
        </mc:Choice>
        <mc:Fallback xmlns="">
          <p:pic>
            <p:nvPicPr>
              <p:cNvPr id="30" name="Ink 29">
                <a:extLst>
                  <a:ext uri="{FF2B5EF4-FFF2-40B4-BE49-F238E27FC236}">
                    <a16:creationId xmlns:a16="http://schemas.microsoft.com/office/drawing/2014/main" id="{5F552C6E-7841-4142-A196-880B8430E4E2}"/>
                  </a:ext>
                </a:extLst>
              </p:cNvPr>
              <p:cNvPicPr/>
              <p:nvPr/>
            </p:nvPicPr>
            <p:blipFill>
              <a:blip r:embed="rId42"/>
              <a:stretch>
                <a:fillRect/>
              </a:stretch>
            </p:blipFill>
            <p:spPr>
              <a:xfrm>
                <a:off x="10904782" y="638885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32" name="Ink 31">
                <a:extLst>
                  <a:ext uri="{FF2B5EF4-FFF2-40B4-BE49-F238E27FC236}">
                    <a16:creationId xmlns:a16="http://schemas.microsoft.com/office/drawing/2014/main" id="{4953AF1B-BC43-6D4E-A141-C4E938AD1358}"/>
                  </a:ext>
                </a:extLst>
              </p14:cNvPr>
              <p14:cNvContentPartPr/>
              <p14:nvPr/>
            </p14:nvContentPartPr>
            <p14:xfrm>
              <a:off x="9565222" y="6423412"/>
              <a:ext cx="360" cy="360"/>
            </p14:xfrm>
          </p:contentPart>
        </mc:Choice>
        <mc:Fallback xmlns="">
          <p:pic>
            <p:nvPicPr>
              <p:cNvPr id="32" name="Ink 31">
                <a:extLst>
                  <a:ext uri="{FF2B5EF4-FFF2-40B4-BE49-F238E27FC236}">
                    <a16:creationId xmlns:a16="http://schemas.microsoft.com/office/drawing/2014/main" id="{4953AF1B-BC43-6D4E-A141-C4E938AD1358}"/>
                  </a:ext>
                </a:extLst>
              </p:cNvPr>
              <p:cNvPicPr/>
              <p:nvPr/>
            </p:nvPicPr>
            <p:blipFill>
              <a:blip r:embed="rId42"/>
              <a:stretch>
                <a:fillRect/>
              </a:stretch>
            </p:blipFill>
            <p:spPr>
              <a:xfrm>
                <a:off x="9556222" y="641441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37">
            <p14:nvContentPartPr>
              <p14:cNvPr id="34" name="Ink 33">
                <a:extLst>
                  <a:ext uri="{FF2B5EF4-FFF2-40B4-BE49-F238E27FC236}">
                    <a16:creationId xmlns:a16="http://schemas.microsoft.com/office/drawing/2014/main" id="{FF08AE5E-348D-BD45-BD2B-00545D32B68C}"/>
                  </a:ext>
                </a:extLst>
              </p14:cNvPr>
              <p14:cNvContentPartPr/>
              <p14:nvPr/>
            </p14:nvContentPartPr>
            <p14:xfrm>
              <a:off x="10707502" y="3512812"/>
              <a:ext cx="360" cy="360"/>
            </p14:xfrm>
          </p:contentPart>
        </mc:Choice>
        <mc:Fallback xmlns="">
          <p:pic>
            <p:nvPicPr>
              <p:cNvPr id="34" name="Ink 33">
                <a:extLst>
                  <a:ext uri="{FF2B5EF4-FFF2-40B4-BE49-F238E27FC236}">
                    <a16:creationId xmlns:a16="http://schemas.microsoft.com/office/drawing/2014/main" id="{FF08AE5E-348D-BD45-BD2B-00545D32B68C}"/>
                  </a:ext>
                </a:extLst>
              </p:cNvPr>
              <p:cNvPicPr/>
              <p:nvPr/>
            </p:nvPicPr>
            <p:blipFill>
              <a:blip r:embed="rId42"/>
              <a:stretch>
                <a:fillRect/>
              </a:stretch>
            </p:blipFill>
            <p:spPr>
              <a:xfrm>
                <a:off x="10698862" y="350381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35" name="Ink 34">
                <a:extLst>
                  <a:ext uri="{FF2B5EF4-FFF2-40B4-BE49-F238E27FC236}">
                    <a16:creationId xmlns:a16="http://schemas.microsoft.com/office/drawing/2014/main" id="{E531300D-CB24-9F4D-B4CA-29B9DCC2E2B9}"/>
                  </a:ext>
                </a:extLst>
              </p14:cNvPr>
              <p14:cNvContentPartPr/>
              <p14:nvPr/>
            </p14:nvContentPartPr>
            <p14:xfrm>
              <a:off x="11927542" y="3371332"/>
              <a:ext cx="360" cy="360"/>
            </p14:xfrm>
          </p:contentPart>
        </mc:Choice>
        <mc:Fallback xmlns="">
          <p:pic>
            <p:nvPicPr>
              <p:cNvPr id="35" name="Ink 34">
                <a:extLst>
                  <a:ext uri="{FF2B5EF4-FFF2-40B4-BE49-F238E27FC236}">
                    <a16:creationId xmlns:a16="http://schemas.microsoft.com/office/drawing/2014/main" id="{E531300D-CB24-9F4D-B4CA-29B9DCC2E2B9}"/>
                  </a:ext>
                </a:extLst>
              </p:cNvPr>
              <p:cNvPicPr/>
              <p:nvPr/>
            </p:nvPicPr>
            <p:blipFill>
              <a:blip r:embed="rId42"/>
              <a:stretch>
                <a:fillRect/>
              </a:stretch>
            </p:blipFill>
            <p:spPr>
              <a:xfrm>
                <a:off x="11918902" y="336269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39">
            <p14:nvContentPartPr>
              <p14:cNvPr id="37" name="Ink 36">
                <a:extLst>
                  <a:ext uri="{FF2B5EF4-FFF2-40B4-BE49-F238E27FC236}">
                    <a16:creationId xmlns:a16="http://schemas.microsoft.com/office/drawing/2014/main" id="{8828880F-B72B-FC41-B6F9-62569FB2F4AA}"/>
                  </a:ext>
                </a:extLst>
              </p14:cNvPr>
              <p14:cNvContentPartPr/>
              <p14:nvPr/>
            </p14:nvContentPartPr>
            <p14:xfrm>
              <a:off x="439942" y="1117012"/>
              <a:ext cx="360" cy="360"/>
            </p14:xfrm>
          </p:contentPart>
        </mc:Choice>
        <mc:Fallback xmlns="">
          <p:pic>
            <p:nvPicPr>
              <p:cNvPr id="37" name="Ink 36">
                <a:extLst>
                  <a:ext uri="{FF2B5EF4-FFF2-40B4-BE49-F238E27FC236}">
                    <a16:creationId xmlns:a16="http://schemas.microsoft.com/office/drawing/2014/main" id="{8828880F-B72B-FC41-B6F9-62569FB2F4AA}"/>
                  </a:ext>
                </a:extLst>
              </p:cNvPr>
              <p:cNvPicPr/>
              <p:nvPr/>
            </p:nvPicPr>
            <p:blipFill>
              <a:blip r:embed="rId110"/>
              <a:stretch>
                <a:fillRect/>
              </a:stretch>
            </p:blipFill>
            <p:spPr>
              <a:xfrm>
                <a:off x="403942" y="1081372"/>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38" name="Ink 37">
                <a:extLst>
                  <a:ext uri="{FF2B5EF4-FFF2-40B4-BE49-F238E27FC236}">
                    <a16:creationId xmlns:a16="http://schemas.microsoft.com/office/drawing/2014/main" id="{2A9F8901-ECB6-C741-81A9-B1A74FC15856}"/>
                  </a:ext>
                </a:extLst>
              </p14:cNvPr>
              <p14:cNvContentPartPr/>
              <p14:nvPr/>
            </p14:nvContentPartPr>
            <p14:xfrm>
              <a:off x="735862" y="5509372"/>
              <a:ext cx="360" cy="360"/>
            </p14:xfrm>
          </p:contentPart>
        </mc:Choice>
        <mc:Fallback xmlns="">
          <p:pic>
            <p:nvPicPr>
              <p:cNvPr id="38" name="Ink 37">
                <a:extLst>
                  <a:ext uri="{FF2B5EF4-FFF2-40B4-BE49-F238E27FC236}">
                    <a16:creationId xmlns:a16="http://schemas.microsoft.com/office/drawing/2014/main" id="{2A9F8901-ECB6-C741-81A9-B1A74FC15856}"/>
                  </a:ext>
                </a:extLst>
              </p:cNvPr>
              <p:cNvPicPr/>
              <p:nvPr/>
            </p:nvPicPr>
            <p:blipFill>
              <a:blip r:embed="rId110"/>
              <a:stretch>
                <a:fillRect/>
              </a:stretch>
            </p:blipFill>
            <p:spPr>
              <a:xfrm>
                <a:off x="699862" y="5473732"/>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40" name="Ink 39">
                <a:extLst>
                  <a:ext uri="{FF2B5EF4-FFF2-40B4-BE49-F238E27FC236}">
                    <a16:creationId xmlns:a16="http://schemas.microsoft.com/office/drawing/2014/main" id="{DCC4E221-B750-0F46-9390-127519C10BDA}"/>
                  </a:ext>
                </a:extLst>
              </p14:cNvPr>
              <p14:cNvContentPartPr/>
              <p14:nvPr/>
            </p14:nvContentPartPr>
            <p14:xfrm>
              <a:off x="1956982" y="6159892"/>
              <a:ext cx="360" cy="360"/>
            </p14:xfrm>
          </p:contentPart>
        </mc:Choice>
        <mc:Fallback xmlns="">
          <p:pic>
            <p:nvPicPr>
              <p:cNvPr id="40" name="Ink 39">
                <a:extLst>
                  <a:ext uri="{FF2B5EF4-FFF2-40B4-BE49-F238E27FC236}">
                    <a16:creationId xmlns:a16="http://schemas.microsoft.com/office/drawing/2014/main" id="{DCC4E221-B750-0F46-9390-127519C10BDA}"/>
                  </a:ext>
                </a:extLst>
              </p:cNvPr>
              <p:cNvPicPr/>
              <p:nvPr/>
            </p:nvPicPr>
            <p:blipFill>
              <a:blip r:embed="rId110"/>
              <a:stretch>
                <a:fillRect/>
              </a:stretch>
            </p:blipFill>
            <p:spPr>
              <a:xfrm>
                <a:off x="1921342" y="6124252"/>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42">
            <p14:nvContentPartPr>
              <p14:cNvPr id="42" name="Ink 41">
                <a:extLst>
                  <a:ext uri="{FF2B5EF4-FFF2-40B4-BE49-F238E27FC236}">
                    <a16:creationId xmlns:a16="http://schemas.microsoft.com/office/drawing/2014/main" id="{8E9949BA-DB84-4D4C-9F1F-B92BA9C53B40}"/>
                  </a:ext>
                </a:extLst>
              </p14:cNvPr>
              <p14:cNvContentPartPr/>
              <p14:nvPr/>
            </p14:nvContentPartPr>
            <p14:xfrm>
              <a:off x="2976862" y="6495772"/>
              <a:ext cx="360" cy="360"/>
            </p14:xfrm>
          </p:contentPart>
        </mc:Choice>
        <mc:Fallback xmlns="">
          <p:pic>
            <p:nvPicPr>
              <p:cNvPr id="42" name="Ink 41">
                <a:extLst>
                  <a:ext uri="{FF2B5EF4-FFF2-40B4-BE49-F238E27FC236}">
                    <a16:creationId xmlns:a16="http://schemas.microsoft.com/office/drawing/2014/main" id="{8E9949BA-DB84-4D4C-9F1F-B92BA9C53B40}"/>
                  </a:ext>
                </a:extLst>
              </p:cNvPr>
              <p:cNvPicPr/>
              <p:nvPr/>
            </p:nvPicPr>
            <p:blipFill>
              <a:blip r:embed="rId110"/>
              <a:stretch>
                <a:fillRect/>
              </a:stretch>
            </p:blipFill>
            <p:spPr>
              <a:xfrm>
                <a:off x="2941222" y="6460132"/>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43">
            <p14:nvContentPartPr>
              <p14:cNvPr id="43" name="Ink 42">
                <a:extLst>
                  <a:ext uri="{FF2B5EF4-FFF2-40B4-BE49-F238E27FC236}">
                    <a16:creationId xmlns:a16="http://schemas.microsoft.com/office/drawing/2014/main" id="{BD62E62D-4364-5A45-B80F-14634CFA774D}"/>
                  </a:ext>
                </a:extLst>
              </p14:cNvPr>
              <p14:cNvContentPartPr/>
              <p14:nvPr/>
            </p14:nvContentPartPr>
            <p14:xfrm>
              <a:off x="10876342" y="404932"/>
              <a:ext cx="360" cy="360"/>
            </p14:xfrm>
          </p:contentPart>
        </mc:Choice>
        <mc:Fallback xmlns="">
          <p:pic>
            <p:nvPicPr>
              <p:cNvPr id="43" name="Ink 42">
                <a:extLst>
                  <a:ext uri="{FF2B5EF4-FFF2-40B4-BE49-F238E27FC236}">
                    <a16:creationId xmlns:a16="http://schemas.microsoft.com/office/drawing/2014/main" id="{BD62E62D-4364-5A45-B80F-14634CFA774D}"/>
                  </a:ext>
                </a:extLst>
              </p:cNvPr>
              <p:cNvPicPr/>
              <p:nvPr/>
            </p:nvPicPr>
            <p:blipFill>
              <a:blip r:embed="rId110"/>
              <a:stretch>
                <a:fillRect/>
              </a:stretch>
            </p:blipFill>
            <p:spPr>
              <a:xfrm>
                <a:off x="10840342" y="368932"/>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44" name="Ink 43">
                <a:extLst>
                  <a:ext uri="{FF2B5EF4-FFF2-40B4-BE49-F238E27FC236}">
                    <a16:creationId xmlns:a16="http://schemas.microsoft.com/office/drawing/2014/main" id="{05A1DB43-751B-F740-8368-E701E98D873B}"/>
                  </a:ext>
                </a:extLst>
              </p14:cNvPr>
              <p14:cNvContentPartPr/>
              <p14:nvPr/>
            </p14:nvContentPartPr>
            <p14:xfrm>
              <a:off x="11884702" y="1268572"/>
              <a:ext cx="360" cy="360"/>
            </p14:xfrm>
          </p:contentPart>
        </mc:Choice>
        <mc:Fallback xmlns="">
          <p:pic>
            <p:nvPicPr>
              <p:cNvPr id="44" name="Ink 43">
                <a:extLst>
                  <a:ext uri="{FF2B5EF4-FFF2-40B4-BE49-F238E27FC236}">
                    <a16:creationId xmlns:a16="http://schemas.microsoft.com/office/drawing/2014/main" id="{05A1DB43-751B-F740-8368-E701E98D873B}"/>
                  </a:ext>
                </a:extLst>
              </p:cNvPr>
              <p:cNvPicPr/>
              <p:nvPr/>
            </p:nvPicPr>
            <p:blipFill>
              <a:blip r:embed="rId110"/>
              <a:stretch>
                <a:fillRect/>
              </a:stretch>
            </p:blipFill>
            <p:spPr>
              <a:xfrm>
                <a:off x="11849062" y="1232572"/>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45">
            <p14:nvContentPartPr>
              <p14:cNvPr id="45" name="Ink 44">
                <a:extLst>
                  <a:ext uri="{FF2B5EF4-FFF2-40B4-BE49-F238E27FC236}">
                    <a16:creationId xmlns:a16="http://schemas.microsoft.com/office/drawing/2014/main" id="{84C5C0F7-33E2-0E4D-9E02-C6DE3E44319E}"/>
                  </a:ext>
                </a:extLst>
              </p14:cNvPr>
              <p14:cNvContentPartPr/>
              <p14:nvPr/>
            </p14:nvContentPartPr>
            <p14:xfrm>
              <a:off x="9275062" y="3411652"/>
              <a:ext cx="360" cy="360"/>
            </p14:xfrm>
          </p:contentPart>
        </mc:Choice>
        <mc:Fallback xmlns="">
          <p:pic>
            <p:nvPicPr>
              <p:cNvPr id="45" name="Ink 44">
                <a:extLst>
                  <a:ext uri="{FF2B5EF4-FFF2-40B4-BE49-F238E27FC236}">
                    <a16:creationId xmlns:a16="http://schemas.microsoft.com/office/drawing/2014/main" id="{84C5C0F7-33E2-0E4D-9E02-C6DE3E44319E}"/>
                  </a:ext>
                </a:extLst>
              </p:cNvPr>
              <p:cNvPicPr/>
              <p:nvPr/>
            </p:nvPicPr>
            <p:blipFill>
              <a:blip r:embed="rId9"/>
              <a:stretch>
                <a:fillRect/>
              </a:stretch>
            </p:blipFill>
            <p:spPr>
              <a:xfrm>
                <a:off x="9257062" y="3394012"/>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46" name="Ink 45">
                <a:extLst>
                  <a:ext uri="{FF2B5EF4-FFF2-40B4-BE49-F238E27FC236}">
                    <a16:creationId xmlns:a16="http://schemas.microsoft.com/office/drawing/2014/main" id="{CF4A957D-8157-B341-83E5-CD79D0E46412}"/>
                  </a:ext>
                </a:extLst>
              </p14:cNvPr>
              <p14:cNvContentPartPr/>
              <p14:nvPr/>
            </p14:nvContentPartPr>
            <p14:xfrm>
              <a:off x="10401142" y="3887572"/>
              <a:ext cx="360" cy="360"/>
            </p14:xfrm>
          </p:contentPart>
        </mc:Choice>
        <mc:Fallback xmlns="">
          <p:pic>
            <p:nvPicPr>
              <p:cNvPr id="46" name="Ink 45">
                <a:extLst>
                  <a:ext uri="{FF2B5EF4-FFF2-40B4-BE49-F238E27FC236}">
                    <a16:creationId xmlns:a16="http://schemas.microsoft.com/office/drawing/2014/main" id="{CF4A957D-8157-B341-83E5-CD79D0E46412}"/>
                  </a:ext>
                </a:extLst>
              </p:cNvPr>
              <p:cNvPicPr/>
              <p:nvPr/>
            </p:nvPicPr>
            <p:blipFill>
              <a:blip r:embed="rId9"/>
              <a:stretch>
                <a:fillRect/>
              </a:stretch>
            </p:blipFill>
            <p:spPr>
              <a:xfrm>
                <a:off x="10383502" y="3869572"/>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47">
            <p14:nvContentPartPr>
              <p14:cNvPr id="47" name="Ink 46">
                <a:extLst>
                  <a:ext uri="{FF2B5EF4-FFF2-40B4-BE49-F238E27FC236}">
                    <a16:creationId xmlns:a16="http://schemas.microsoft.com/office/drawing/2014/main" id="{D850B0C0-074C-A645-BB23-DD811D8C987F}"/>
                  </a:ext>
                </a:extLst>
              </p14:cNvPr>
              <p14:cNvContentPartPr/>
              <p14:nvPr/>
            </p14:nvContentPartPr>
            <p14:xfrm>
              <a:off x="10070302" y="3246772"/>
              <a:ext cx="360" cy="360"/>
            </p14:xfrm>
          </p:contentPart>
        </mc:Choice>
        <mc:Fallback xmlns="">
          <p:pic>
            <p:nvPicPr>
              <p:cNvPr id="47" name="Ink 46">
                <a:extLst>
                  <a:ext uri="{FF2B5EF4-FFF2-40B4-BE49-F238E27FC236}">
                    <a16:creationId xmlns:a16="http://schemas.microsoft.com/office/drawing/2014/main" id="{D850B0C0-074C-A645-BB23-DD811D8C987F}"/>
                  </a:ext>
                </a:extLst>
              </p:cNvPr>
              <p:cNvPicPr/>
              <p:nvPr/>
            </p:nvPicPr>
            <p:blipFill>
              <a:blip r:embed="rId9"/>
              <a:stretch>
                <a:fillRect/>
              </a:stretch>
            </p:blipFill>
            <p:spPr>
              <a:xfrm>
                <a:off x="10052662" y="3228772"/>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48">
            <p14:nvContentPartPr>
              <p14:cNvPr id="48" name="Ink 47">
                <a:extLst>
                  <a:ext uri="{FF2B5EF4-FFF2-40B4-BE49-F238E27FC236}">
                    <a16:creationId xmlns:a16="http://schemas.microsoft.com/office/drawing/2014/main" id="{EBB2CBCD-085C-294F-BB2B-08FB1107C260}"/>
                  </a:ext>
                </a:extLst>
              </p14:cNvPr>
              <p14:cNvContentPartPr/>
              <p14:nvPr/>
            </p14:nvContentPartPr>
            <p14:xfrm>
              <a:off x="11854462" y="2386012"/>
              <a:ext cx="360" cy="360"/>
            </p14:xfrm>
          </p:contentPart>
        </mc:Choice>
        <mc:Fallback xmlns="">
          <p:pic>
            <p:nvPicPr>
              <p:cNvPr id="48" name="Ink 47">
                <a:extLst>
                  <a:ext uri="{FF2B5EF4-FFF2-40B4-BE49-F238E27FC236}">
                    <a16:creationId xmlns:a16="http://schemas.microsoft.com/office/drawing/2014/main" id="{EBB2CBCD-085C-294F-BB2B-08FB1107C260}"/>
                  </a:ext>
                </a:extLst>
              </p:cNvPr>
              <p:cNvPicPr/>
              <p:nvPr/>
            </p:nvPicPr>
            <p:blipFill>
              <a:blip r:embed="rId9"/>
              <a:stretch>
                <a:fillRect/>
              </a:stretch>
            </p:blipFill>
            <p:spPr>
              <a:xfrm>
                <a:off x="11836822" y="2368372"/>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49">
            <p14:nvContentPartPr>
              <p14:cNvPr id="49" name="Ink 48">
                <a:extLst>
                  <a:ext uri="{FF2B5EF4-FFF2-40B4-BE49-F238E27FC236}">
                    <a16:creationId xmlns:a16="http://schemas.microsoft.com/office/drawing/2014/main" id="{78357DCD-BAF2-414D-807D-40B0214AB3C5}"/>
                  </a:ext>
                </a:extLst>
              </p14:cNvPr>
              <p14:cNvContentPartPr/>
              <p14:nvPr/>
            </p14:nvContentPartPr>
            <p14:xfrm>
              <a:off x="8871142" y="6153052"/>
              <a:ext cx="360" cy="360"/>
            </p14:xfrm>
          </p:contentPart>
        </mc:Choice>
        <mc:Fallback xmlns="">
          <p:pic>
            <p:nvPicPr>
              <p:cNvPr id="49" name="Ink 48">
                <a:extLst>
                  <a:ext uri="{FF2B5EF4-FFF2-40B4-BE49-F238E27FC236}">
                    <a16:creationId xmlns:a16="http://schemas.microsoft.com/office/drawing/2014/main" id="{78357DCD-BAF2-414D-807D-40B0214AB3C5}"/>
                  </a:ext>
                </a:extLst>
              </p:cNvPr>
              <p:cNvPicPr/>
              <p:nvPr/>
            </p:nvPicPr>
            <p:blipFill>
              <a:blip r:embed="rId9"/>
              <a:stretch>
                <a:fillRect/>
              </a:stretch>
            </p:blipFill>
            <p:spPr>
              <a:xfrm>
                <a:off x="8853502" y="6135412"/>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50" name="Ink 49">
                <a:extLst>
                  <a:ext uri="{FF2B5EF4-FFF2-40B4-BE49-F238E27FC236}">
                    <a16:creationId xmlns:a16="http://schemas.microsoft.com/office/drawing/2014/main" id="{1D9F26F0-653B-0D49-9A66-366342FB8D3D}"/>
                  </a:ext>
                </a:extLst>
              </p14:cNvPr>
              <p14:cNvContentPartPr/>
              <p14:nvPr/>
            </p14:nvContentPartPr>
            <p14:xfrm>
              <a:off x="6595582" y="6383812"/>
              <a:ext cx="360" cy="360"/>
            </p14:xfrm>
          </p:contentPart>
        </mc:Choice>
        <mc:Fallback xmlns="">
          <p:pic>
            <p:nvPicPr>
              <p:cNvPr id="50" name="Ink 49">
                <a:extLst>
                  <a:ext uri="{FF2B5EF4-FFF2-40B4-BE49-F238E27FC236}">
                    <a16:creationId xmlns:a16="http://schemas.microsoft.com/office/drawing/2014/main" id="{1D9F26F0-653B-0D49-9A66-366342FB8D3D}"/>
                  </a:ext>
                </a:extLst>
              </p:cNvPr>
              <p:cNvPicPr/>
              <p:nvPr/>
            </p:nvPicPr>
            <p:blipFill>
              <a:blip r:embed="rId9"/>
              <a:stretch>
                <a:fillRect/>
              </a:stretch>
            </p:blipFill>
            <p:spPr>
              <a:xfrm>
                <a:off x="6577582" y="6365812"/>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51">
            <p14:nvContentPartPr>
              <p14:cNvPr id="51" name="Ink 50">
                <a:extLst>
                  <a:ext uri="{FF2B5EF4-FFF2-40B4-BE49-F238E27FC236}">
                    <a16:creationId xmlns:a16="http://schemas.microsoft.com/office/drawing/2014/main" id="{B74D9054-E309-A243-9A86-99315A4B7253}"/>
                  </a:ext>
                </a:extLst>
              </p14:cNvPr>
              <p14:cNvContentPartPr/>
              <p14:nvPr/>
            </p14:nvContentPartPr>
            <p14:xfrm>
              <a:off x="2295022" y="6589012"/>
              <a:ext cx="360" cy="360"/>
            </p14:xfrm>
          </p:contentPart>
        </mc:Choice>
        <mc:Fallback xmlns="">
          <p:pic>
            <p:nvPicPr>
              <p:cNvPr id="51" name="Ink 50">
                <a:extLst>
                  <a:ext uri="{FF2B5EF4-FFF2-40B4-BE49-F238E27FC236}">
                    <a16:creationId xmlns:a16="http://schemas.microsoft.com/office/drawing/2014/main" id="{B74D9054-E309-A243-9A86-99315A4B7253}"/>
                  </a:ext>
                </a:extLst>
              </p:cNvPr>
              <p:cNvPicPr/>
              <p:nvPr/>
            </p:nvPicPr>
            <p:blipFill>
              <a:blip r:embed="rId9"/>
              <a:stretch>
                <a:fillRect/>
              </a:stretch>
            </p:blipFill>
            <p:spPr>
              <a:xfrm>
                <a:off x="2277382" y="6571012"/>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52">
            <p14:nvContentPartPr>
              <p14:cNvPr id="52" name="Ink 51">
                <a:extLst>
                  <a:ext uri="{FF2B5EF4-FFF2-40B4-BE49-F238E27FC236}">
                    <a16:creationId xmlns:a16="http://schemas.microsoft.com/office/drawing/2014/main" id="{FC62F401-6674-8440-AB97-4D7307A25893}"/>
                  </a:ext>
                </a:extLst>
              </p14:cNvPr>
              <p14:cNvContentPartPr/>
              <p14:nvPr/>
            </p14:nvContentPartPr>
            <p14:xfrm>
              <a:off x="1277662" y="2925652"/>
              <a:ext cx="360" cy="360"/>
            </p14:xfrm>
          </p:contentPart>
        </mc:Choice>
        <mc:Fallback xmlns="">
          <p:pic>
            <p:nvPicPr>
              <p:cNvPr id="52" name="Ink 51">
                <a:extLst>
                  <a:ext uri="{FF2B5EF4-FFF2-40B4-BE49-F238E27FC236}">
                    <a16:creationId xmlns:a16="http://schemas.microsoft.com/office/drawing/2014/main" id="{FC62F401-6674-8440-AB97-4D7307A25893}"/>
                  </a:ext>
                </a:extLst>
              </p:cNvPr>
              <p:cNvPicPr/>
              <p:nvPr/>
            </p:nvPicPr>
            <p:blipFill>
              <a:blip r:embed="rId9"/>
              <a:stretch>
                <a:fillRect/>
              </a:stretch>
            </p:blipFill>
            <p:spPr>
              <a:xfrm>
                <a:off x="1260022" y="2908012"/>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53">
            <p14:nvContentPartPr>
              <p14:cNvPr id="53" name="Ink 52">
                <a:extLst>
                  <a:ext uri="{FF2B5EF4-FFF2-40B4-BE49-F238E27FC236}">
                    <a16:creationId xmlns:a16="http://schemas.microsoft.com/office/drawing/2014/main" id="{10741BF6-9816-7E43-873C-587C20410B9E}"/>
                  </a:ext>
                </a:extLst>
              </p14:cNvPr>
              <p14:cNvContentPartPr/>
              <p14:nvPr/>
            </p14:nvContentPartPr>
            <p14:xfrm>
              <a:off x="1945822" y="2925652"/>
              <a:ext cx="360" cy="360"/>
            </p14:xfrm>
          </p:contentPart>
        </mc:Choice>
        <mc:Fallback xmlns="">
          <p:pic>
            <p:nvPicPr>
              <p:cNvPr id="53" name="Ink 52">
                <a:extLst>
                  <a:ext uri="{FF2B5EF4-FFF2-40B4-BE49-F238E27FC236}">
                    <a16:creationId xmlns:a16="http://schemas.microsoft.com/office/drawing/2014/main" id="{10741BF6-9816-7E43-873C-587C20410B9E}"/>
                  </a:ext>
                </a:extLst>
              </p:cNvPr>
              <p:cNvPicPr/>
              <p:nvPr/>
            </p:nvPicPr>
            <p:blipFill>
              <a:blip r:embed="rId9"/>
              <a:stretch>
                <a:fillRect/>
              </a:stretch>
            </p:blipFill>
            <p:spPr>
              <a:xfrm>
                <a:off x="1927822" y="2908012"/>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54">
            <p14:nvContentPartPr>
              <p14:cNvPr id="54" name="Ink 53">
                <a:extLst>
                  <a:ext uri="{FF2B5EF4-FFF2-40B4-BE49-F238E27FC236}">
                    <a16:creationId xmlns:a16="http://schemas.microsoft.com/office/drawing/2014/main" id="{E1ECF919-C6DE-5B41-9F26-B585413E1B24}"/>
                  </a:ext>
                </a:extLst>
              </p14:cNvPr>
              <p14:cNvContentPartPr/>
              <p14:nvPr/>
            </p14:nvContentPartPr>
            <p14:xfrm>
              <a:off x="7413862" y="6179692"/>
              <a:ext cx="360" cy="360"/>
            </p14:xfrm>
          </p:contentPart>
        </mc:Choice>
        <mc:Fallback xmlns="">
          <p:pic>
            <p:nvPicPr>
              <p:cNvPr id="54" name="Ink 53">
                <a:extLst>
                  <a:ext uri="{FF2B5EF4-FFF2-40B4-BE49-F238E27FC236}">
                    <a16:creationId xmlns:a16="http://schemas.microsoft.com/office/drawing/2014/main" id="{E1ECF919-C6DE-5B41-9F26-B585413E1B24}"/>
                  </a:ext>
                </a:extLst>
              </p:cNvPr>
              <p:cNvPicPr/>
              <p:nvPr/>
            </p:nvPicPr>
            <p:blipFill>
              <a:blip r:embed="rId9"/>
              <a:stretch>
                <a:fillRect/>
              </a:stretch>
            </p:blipFill>
            <p:spPr>
              <a:xfrm>
                <a:off x="7396222" y="6162052"/>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55">
            <p14:nvContentPartPr>
              <p14:cNvPr id="55" name="Ink 54">
                <a:extLst>
                  <a:ext uri="{FF2B5EF4-FFF2-40B4-BE49-F238E27FC236}">
                    <a16:creationId xmlns:a16="http://schemas.microsoft.com/office/drawing/2014/main" id="{0FD46D93-E4E3-DB49-84F3-678F83504A96}"/>
                  </a:ext>
                </a:extLst>
              </p14:cNvPr>
              <p14:cNvContentPartPr/>
              <p14:nvPr/>
            </p14:nvContentPartPr>
            <p14:xfrm>
              <a:off x="10671862" y="6482092"/>
              <a:ext cx="360" cy="360"/>
            </p14:xfrm>
          </p:contentPart>
        </mc:Choice>
        <mc:Fallback xmlns="">
          <p:pic>
            <p:nvPicPr>
              <p:cNvPr id="55" name="Ink 54">
                <a:extLst>
                  <a:ext uri="{FF2B5EF4-FFF2-40B4-BE49-F238E27FC236}">
                    <a16:creationId xmlns:a16="http://schemas.microsoft.com/office/drawing/2014/main" id="{0FD46D93-E4E3-DB49-84F3-678F83504A96}"/>
                  </a:ext>
                </a:extLst>
              </p:cNvPr>
              <p:cNvPicPr/>
              <p:nvPr/>
            </p:nvPicPr>
            <p:blipFill>
              <a:blip r:embed="rId9"/>
              <a:stretch>
                <a:fillRect/>
              </a:stretch>
            </p:blipFill>
            <p:spPr>
              <a:xfrm>
                <a:off x="10653862" y="6464452"/>
                <a:ext cx="36000" cy="36000"/>
              </a:xfrm>
              <a:prstGeom prst="rect">
                <a:avLst/>
              </a:prstGeom>
            </p:spPr>
          </p:pic>
        </mc:Fallback>
      </mc:AlternateContent>
      <p:pic>
        <p:nvPicPr>
          <p:cNvPr id="173" name="Picture 172" descr="A poster with music notes and a bowl of food&#10;&#10;Description automatically generated">
            <a:extLst>
              <a:ext uri="{FF2B5EF4-FFF2-40B4-BE49-F238E27FC236}">
                <a16:creationId xmlns:a16="http://schemas.microsoft.com/office/drawing/2014/main" id="{633C96A9-5A62-8E4D-A550-61BD52934B60}"/>
              </a:ext>
            </a:extLst>
          </p:cNvPr>
          <p:cNvPicPr>
            <a:picLocks noChangeAspect="1"/>
          </p:cNvPicPr>
          <p:nvPr/>
        </p:nvPicPr>
        <p:blipFill>
          <a:blip r:embed="rId156"/>
          <a:stretch>
            <a:fillRect/>
          </a:stretch>
        </p:blipFill>
        <p:spPr>
          <a:xfrm>
            <a:off x="4768844" y="912163"/>
            <a:ext cx="2846605" cy="4688527"/>
          </a:xfrm>
          <a:prstGeom prst="rect">
            <a:avLst/>
          </a:prstGeom>
          <a:ln w="38100">
            <a:solidFill>
              <a:schemeClr val="bg1"/>
            </a:solidFill>
          </a:ln>
          <a:effectLst/>
        </p:spPr>
      </p:pic>
      <p:pic>
        <p:nvPicPr>
          <p:cNvPr id="17" name="Picture 16" descr="A group of people in a room&#10;&#10;Description automatically generated">
            <a:extLst>
              <a:ext uri="{FF2B5EF4-FFF2-40B4-BE49-F238E27FC236}">
                <a16:creationId xmlns:a16="http://schemas.microsoft.com/office/drawing/2014/main" id="{135CC555-EA02-D745-B382-EF5DC6E011AE}"/>
              </a:ext>
            </a:extLst>
          </p:cNvPr>
          <p:cNvPicPr>
            <a:picLocks noChangeAspect="1"/>
          </p:cNvPicPr>
          <p:nvPr/>
        </p:nvPicPr>
        <p:blipFill>
          <a:blip r:embed="rId157"/>
          <a:stretch>
            <a:fillRect/>
          </a:stretch>
        </p:blipFill>
        <p:spPr>
          <a:xfrm>
            <a:off x="962399" y="379206"/>
            <a:ext cx="2625170" cy="1746194"/>
          </a:xfrm>
          <a:prstGeom prst="rect">
            <a:avLst/>
          </a:prstGeom>
          <a:ln w="38100">
            <a:solidFill>
              <a:schemeClr val="bg1"/>
            </a:solidFill>
          </a:ln>
          <a:effectLst/>
        </p:spPr>
      </p:pic>
    </p:spTree>
    <p:extLst>
      <p:ext uri="{BB962C8B-B14F-4D97-AF65-F5344CB8AC3E}">
        <p14:creationId xmlns:p14="http://schemas.microsoft.com/office/powerpoint/2010/main" val="35779613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A chandelier in a church&#10;&#10;Description automatically generated">
            <a:extLst>
              <a:ext uri="{FF2B5EF4-FFF2-40B4-BE49-F238E27FC236}">
                <a16:creationId xmlns:a16="http://schemas.microsoft.com/office/drawing/2014/main" id="{26EF0CE4-B0A8-DE4E-B903-CAD4384E56B9}"/>
              </a:ext>
            </a:extLst>
          </p:cNvPr>
          <p:cNvPicPr>
            <a:picLocks noChangeAspect="1"/>
          </p:cNvPicPr>
          <p:nvPr/>
        </p:nvPicPr>
        <p:blipFill>
          <a:blip r:embed="rId2"/>
          <a:stretch>
            <a:fillRect/>
          </a:stretch>
        </p:blipFill>
        <p:spPr>
          <a:xfrm>
            <a:off x="6564861" y="428089"/>
            <a:ext cx="4404740" cy="2928235"/>
          </a:xfrm>
          <a:prstGeom prst="rect">
            <a:avLst/>
          </a:prstGeom>
          <a:ln w="38100">
            <a:solidFill>
              <a:schemeClr val="bg1"/>
            </a:solidFill>
          </a:ln>
          <a:effectLst/>
        </p:spPr>
      </p:pic>
      <p:pic>
        <p:nvPicPr>
          <p:cNvPr id="31" name="Picture 30" descr="A group of people in a room with lights&#10;&#10;Description automatically generated">
            <a:extLst>
              <a:ext uri="{FF2B5EF4-FFF2-40B4-BE49-F238E27FC236}">
                <a16:creationId xmlns:a16="http://schemas.microsoft.com/office/drawing/2014/main" id="{57EA8B87-DB7C-7842-876F-21C37EF92637}"/>
              </a:ext>
            </a:extLst>
          </p:cNvPr>
          <p:cNvPicPr>
            <a:picLocks noChangeAspect="1"/>
          </p:cNvPicPr>
          <p:nvPr/>
        </p:nvPicPr>
        <p:blipFill>
          <a:blip r:embed="rId3"/>
          <a:stretch>
            <a:fillRect/>
          </a:stretch>
        </p:blipFill>
        <p:spPr>
          <a:xfrm>
            <a:off x="893259" y="506925"/>
            <a:ext cx="3622840" cy="5475529"/>
          </a:xfrm>
          <a:prstGeom prst="rect">
            <a:avLst/>
          </a:prstGeom>
          <a:ln w="38100">
            <a:solidFill>
              <a:schemeClr val="bg1"/>
            </a:solidFill>
          </a:ln>
          <a:effectLst/>
        </p:spPr>
      </p:pic>
      <p:pic>
        <p:nvPicPr>
          <p:cNvPr id="33" name="Picture 32">
            <a:extLst>
              <a:ext uri="{FF2B5EF4-FFF2-40B4-BE49-F238E27FC236}">
                <a16:creationId xmlns:a16="http://schemas.microsoft.com/office/drawing/2014/main" id="{76B412FA-F100-264F-96AF-42D137E55C1F}"/>
              </a:ext>
            </a:extLst>
          </p:cNvPr>
          <p:cNvPicPr>
            <a:picLocks noChangeAspect="1"/>
          </p:cNvPicPr>
          <p:nvPr/>
        </p:nvPicPr>
        <p:blipFill>
          <a:blip r:embed="rId4"/>
          <a:stretch>
            <a:fillRect/>
          </a:stretch>
        </p:blipFill>
        <p:spPr>
          <a:xfrm>
            <a:off x="9465294" y="3851628"/>
            <a:ext cx="1456710" cy="2130826"/>
          </a:xfrm>
          <a:prstGeom prst="rect">
            <a:avLst/>
          </a:prstGeom>
          <a:ln w="38100">
            <a:solidFill>
              <a:schemeClr val="bg1"/>
            </a:solidFill>
          </a:ln>
          <a:effectLst/>
        </p:spPr>
      </p:pic>
      <p:pic>
        <p:nvPicPr>
          <p:cNvPr id="39" name="Picture 38" descr="A person wearing a chef's hat and apron holding a tray of food&#10;&#10;Description automatically generated">
            <a:extLst>
              <a:ext uri="{FF2B5EF4-FFF2-40B4-BE49-F238E27FC236}">
                <a16:creationId xmlns:a16="http://schemas.microsoft.com/office/drawing/2014/main" id="{A9A3FAAC-203B-F749-8B57-06FAA0A0B158}"/>
              </a:ext>
            </a:extLst>
          </p:cNvPr>
          <p:cNvPicPr>
            <a:picLocks noChangeAspect="1"/>
          </p:cNvPicPr>
          <p:nvPr/>
        </p:nvPicPr>
        <p:blipFill>
          <a:blip r:embed="rId5"/>
          <a:stretch>
            <a:fillRect/>
          </a:stretch>
        </p:blipFill>
        <p:spPr>
          <a:xfrm flipH="1">
            <a:off x="6580787" y="3849237"/>
            <a:ext cx="1852372" cy="2153037"/>
          </a:xfrm>
          <a:prstGeom prst="rect">
            <a:avLst/>
          </a:prstGeom>
          <a:ln w="38100">
            <a:solidFill>
              <a:schemeClr val="bg1"/>
            </a:solidFill>
          </a:ln>
          <a:effectLst/>
        </p:spPr>
      </p:pic>
      <mc:AlternateContent xmlns:mc="http://schemas.openxmlformats.org/markup-compatibility/2006" xmlns:p14="http://schemas.microsoft.com/office/powerpoint/2010/main">
        <mc:Choice Requires="p14">
          <p:contentPart p14:bwMode="auto" r:id="rId6">
            <p14:nvContentPartPr>
              <p14:cNvPr id="70" name="Ink 69">
                <a:extLst>
                  <a:ext uri="{FF2B5EF4-FFF2-40B4-BE49-F238E27FC236}">
                    <a16:creationId xmlns:a16="http://schemas.microsoft.com/office/drawing/2014/main" id="{A392CBF1-ED1C-E940-9D04-2695EF48A733}"/>
                  </a:ext>
                </a:extLst>
              </p14:cNvPr>
              <p14:cNvContentPartPr/>
              <p14:nvPr/>
            </p14:nvContentPartPr>
            <p14:xfrm>
              <a:off x="4557788" y="192881"/>
              <a:ext cx="56" cy="56"/>
            </p14:xfrm>
          </p:contentPart>
        </mc:Choice>
        <mc:Fallback xmlns="">
          <p:pic>
            <p:nvPicPr>
              <p:cNvPr id="70" name="Ink 69">
                <a:extLst>
                  <a:ext uri="{FF2B5EF4-FFF2-40B4-BE49-F238E27FC236}">
                    <a16:creationId xmlns:a16="http://schemas.microsoft.com/office/drawing/2014/main" id="{A392CBF1-ED1C-E940-9D04-2695EF48A733}"/>
                  </a:ext>
                </a:extLst>
              </p:cNvPr>
              <p:cNvPicPr/>
              <p:nvPr/>
            </p:nvPicPr>
            <p:blipFill>
              <a:blip r:embed="rId13"/>
              <a:stretch>
                <a:fillRect/>
              </a:stretch>
            </p:blipFill>
            <p:spPr>
              <a:xfrm>
                <a:off x="4554988" y="190081"/>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71" name="Ink 70">
                <a:extLst>
                  <a:ext uri="{FF2B5EF4-FFF2-40B4-BE49-F238E27FC236}">
                    <a16:creationId xmlns:a16="http://schemas.microsoft.com/office/drawing/2014/main" id="{E6A4D073-CD73-8847-8B02-7BF87E694A6E}"/>
                  </a:ext>
                </a:extLst>
              </p14:cNvPr>
              <p14:cNvContentPartPr/>
              <p14:nvPr/>
            </p14:nvContentPartPr>
            <p14:xfrm>
              <a:off x="6435750" y="1544119"/>
              <a:ext cx="56" cy="56"/>
            </p14:xfrm>
          </p:contentPart>
        </mc:Choice>
        <mc:Fallback xmlns="">
          <p:pic>
            <p:nvPicPr>
              <p:cNvPr id="71" name="Ink 70">
                <a:extLst>
                  <a:ext uri="{FF2B5EF4-FFF2-40B4-BE49-F238E27FC236}">
                    <a16:creationId xmlns:a16="http://schemas.microsoft.com/office/drawing/2014/main" id="{E6A4D073-CD73-8847-8B02-7BF87E694A6E}"/>
                  </a:ext>
                </a:extLst>
              </p:cNvPr>
              <p:cNvPicPr/>
              <p:nvPr/>
            </p:nvPicPr>
            <p:blipFill>
              <a:blip r:embed="rId13"/>
              <a:stretch>
                <a:fillRect/>
              </a:stretch>
            </p:blipFill>
            <p:spPr>
              <a:xfrm>
                <a:off x="6432950" y="1541319"/>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72" name="Ink 71">
                <a:extLst>
                  <a:ext uri="{FF2B5EF4-FFF2-40B4-BE49-F238E27FC236}">
                    <a16:creationId xmlns:a16="http://schemas.microsoft.com/office/drawing/2014/main" id="{638B438F-3064-D941-8BA1-C9B572EF6C46}"/>
                  </a:ext>
                </a:extLst>
              </p14:cNvPr>
              <p14:cNvContentPartPr/>
              <p14:nvPr/>
            </p14:nvContentPartPr>
            <p14:xfrm>
              <a:off x="6332025" y="4243556"/>
              <a:ext cx="56" cy="56"/>
            </p14:xfrm>
          </p:contentPart>
        </mc:Choice>
        <mc:Fallback xmlns="">
          <p:pic>
            <p:nvPicPr>
              <p:cNvPr id="72" name="Ink 71">
                <a:extLst>
                  <a:ext uri="{FF2B5EF4-FFF2-40B4-BE49-F238E27FC236}">
                    <a16:creationId xmlns:a16="http://schemas.microsoft.com/office/drawing/2014/main" id="{638B438F-3064-D941-8BA1-C9B572EF6C46}"/>
                  </a:ext>
                </a:extLst>
              </p:cNvPr>
              <p:cNvPicPr/>
              <p:nvPr/>
            </p:nvPicPr>
            <p:blipFill>
              <a:blip r:embed="rId13"/>
              <a:stretch>
                <a:fillRect/>
              </a:stretch>
            </p:blipFill>
            <p:spPr>
              <a:xfrm>
                <a:off x="6329225" y="4240756"/>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73" name="Ink 72">
                <a:extLst>
                  <a:ext uri="{FF2B5EF4-FFF2-40B4-BE49-F238E27FC236}">
                    <a16:creationId xmlns:a16="http://schemas.microsoft.com/office/drawing/2014/main" id="{FDCAFC62-2ECF-DD47-A357-0DBAA302284F}"/>
                  </a:ext>
                </a:extLst>
              </p14:cNvPr>
              <p14:cNvContentPartPr/>
              <p14:nvPr/>
            </p14:nvContentPartPr>
            <p14:xfrm>
              <a:off x="3847688" y="3754688"/>
              <a:ext cx="56" cy="56"/>
            </p14:xfrm>
          </p:contentPart>
        </mc:Choice>
        <mc:Fallback xmlns="">
          <p:pic>
            <p:nvPicPr>
              <p:cNvPr id="73" name="Ink 72">
                <a:extLst>
                  <a:ext uri="{FF2B5EF4-FFF2-40B4-BE49-F238E27FC236}">
                    <a16:creationId xmlns:a16="http://schemas.microsoft.com/office/drawing/2014/main" id="{FDCAFC62-2ECF-DD47-A357-0DBAA302284F}"/>
                  </a:ext>
                </a:extLst>
              </p:cNvPr>
              <p:cNvPicPr/>
              <p:nvPr/>
            </p:nvPicPr>
            <p:blipFill>
              <a:blip r:embed="rId13"/>
              <a:stretch>
                <a:fillRect/>
              </a:stretch>
            </p:blipFill>
            <p:spPr>
              <a:xfrm>
                <a:off x="3844888" y="3751888"/>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74" name="Ink 73">
                <a:extLst>
                  <a:ext uri="{FF2B5EF4-FFF2-40B4-BE49-F238E27FC236}">
                    <a16:creationId xmlns:a16="http://schemas.microsoft.com/office/drawing/2014/main" id="{94B08C8B-F1D0-1449-85F9-D5C809993DEB}"/>
                  </a:ext>
                </a:extLst>
              </p14:cNvPr>
              <p14:cNvContentPartPr/>
              <p14:nvPr/>
            </p14:nvContentPartPr>
            <p14:xfrm>
              <a:off x="3779288" y="3019219"/>
              <a:ext cx="56" cy="56"/>
            </p14:xfrm>
          </p:contentPart>
        </mc:Choice>
        <mc:Fallback xmlns="">
          <p:pic>
            <p:nvPicPr>
              <p:cNvPr id="74" name="Ink 73">
                <a:extLst>
                  <a:ext uri="{FF2B5EF4-FFF2-40B4-BE49-F238E27FC236}">
                    <a16:creationId xmlns:a16="http://schemas.microsoft.com/office/drawing/2014/main" id="{94B08C8B-F1D0-1449-85F9-D5C809993DEB}"/>
                  </a:ext>
                </a:extLst>
              </p:cNvPr>
              <p:cNvPicPr/>
              <p:nvPr/>
            </p:nvPicPr>
            <p:blipFill>
              <a:blip r:embed="rId13"/>
              <a:stretch>
                <a:fillRect/>
              </a:stretch>
            </p:blipFill>
            <p:spPr>
              <a:xfrm>
                <a:off x="3776488" y="3016419"/>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75" name="Ink 74">
                <a:extLst>
                  <a:ext uri="{FF2B5EF4-FFF2-40B4-BE49-F238E27FC236}">
                    <a16:creationId xmlns:a16="http://schemas.microsoft.com/office/drawing/2014/main" id="{F45CF133-D610-9A44-9403-7A1857FEF8D8}"/>
                  </a:ext>
                </a:extLst>
              </p14:cNvPr>
              <p14:cNvContentPartPr/>
              <p14:nvPr/>
            </p14:nvContentPartPr>
            <p14:xfrm>
              <a:off x="5641556" y="1454738"/>
              <a:ext cx="56" cy="56"/>
            </p14:xfrm>
          </p:contentPart>
        </mc:Choice>
        <mc:Fallback xmlns="">
          <p:pic>
            <p:nvPicPr>
              <p:cNvPr id="75" name="Ink 74">
                <a:extLst>
                  <a:ext uri="{FF2B5EF4-FFF2-40B4-BE49-F238E27FC236}">
                    <a16:creationId xmlns:a16="http://schemas.microsoft.com/office/drawing/2014/main" id="{F45CF133-D610-9A44-9403-7A1857FEF8D8}"/>
                  </a:ext>
                </a:extLst>
              </p:cNvPr>
              <p:cNvPicPr/>
              <p:nvPr/>
            </p:nvPicPr>
            <p:blipFill>
              <a:blip r:embed="rId13"/>
              <a:stretch>
                <a:fillRect/>
              </a:stretch>
            </p:blipFill>
            <p:spPr>
              <a:xfrm>
                <a:off x="5638756" y="1451938"/>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76" name="Ink 75">
                <a:extLst>
                  <a:ext uri="{FF2B5EF4-FFF2-40B4-BE49-F238E27FC236}">
                    <a16:creationId xmlns:a16="http://schemas.microsoft.com/office/drawing/2014/main" id="{E9B2FE0C-BC8E-3447-9A52-E1ACD8623A19}"/>
                  </a:ext>
                </a:extLst>
              </p14:cNvPr>
              <p14:cNvContentPartPr/>
              <p14:nvPr/>
            </p14:nvContentPartPr>
            <p14:xfrm>
              <a:off x="6573844" y="1546425"/>
              <a:ext cx="56" cy="56"/>
            </p14:xfrm>
          </p:contentPart>
        </mc:Choice>
        <mc:Fallback xmlns="">
          <p:pic>
            <p:nvPicPr>
              <p:cNvPr id="76" name="Ink 75">
                <a:extLst>
                  <a:ext uri="{FF2B5EF4-FFF2-40B4-BE49-F238E27FC236}">
                    <a16:creationId xmlns:a16="http://schemas.microsoft.com/office/drawing/2014/main" id="{E9B2FE0C-BC8E-3447-9A52-E1ACD8623A19}"/>
                  </a:ext>
                </a:extLst>
              </p:cNvPr>
              <p:cNvPicPr/>
              <p:nvPr/>
            </p:nvPicPr>
            <p:blipFill>
              <a:blip r:embed="rId13"/>
              <a:stretch>
                <a:fillRect/>
              </a:stretch>
            </p:blipFill>
            <p:spPr>
              <a:xfrm>
                <a:off x="6571044" y="1543625"/>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77" name="Ink 76">
                <a:extLst>
                  <a:ext uri="{FF2B5EF4-FFF2-40B4-BE49-F238E27FC236}">
                    <a16:creationId xmlns:a16="http://schemas.microsoft.com/office/drawing/2014/main" id="{59860B93-6072-AA47-B156-EDFB6DF3B6C4}"/>
                  </a:ext>
                </a:extLst>
              </p14:cNvPr>
              <p14:cNvContentPartPr/>
              <p14:nvPr/>
            </p14:nvContentPartPr>
            <p14:xfrm>
              <a:off x="6879169" y="222244"/>
              <a:ext cx="56" cy="56"/>
            </p14:xfrm>
          </p:contentPart>
        </mc:Choice>
        <mc:Fallback xmlns="">
          <p:pic>
            <p:nvPicPr>
              <p:cNvPr id="77" name="Ink 76">
                <a:extLst>
                  <a:ext uri="{FF2B5EF4-FFF2-40B4-BE49-F238E27FC236}">
                    <a16:creationId xmlns:a16="http://schemas.microsoft.com/office/drawing/2014/main" id="{59860B93-6072-AA47-B156-EDFB6DF3B6C4}"/>
                  </a:ext>
                </a:extLst>
              </p:cNvPr>
              <p:cNvPicPr/>
              <p:nvPr/>
            </p:nvPicPr>
            <p:blipFill>
              <a:blip r:embed="rId13"/>
              <a:stretch>
                <a:fillRect/>
              </a:stretch>
            </p:blipFill>
            <p:spPr>
              <a:xfrm>
                <a:off x="6876369" y="219444"/>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78" name="Ink 77">
                <a:extLst>
                  <a:ext uri="{FF2B5EF4-FFF2-40B4-BE49-F238E27FC236}">
                    <a16:creationId xmlns:a16="http://schemas.microsoft.com/office/drawing/2014/main" id="{28C1E162-C86B-D442-B44B-136787269DDA}"/>
                  </a:ext>
                </a:extLst>
              </p14:cNvPr>
              <p14:cNvContentPartPr/>
              <p14:nvPr/>
            </p14:nvContentPartPr>
            <p14:xfrm>
              <a:off x="7826081" y="441000"/>
              <a:ext cx="56" cy="56"/>
            </p14:xfrm>
          </p:contentPart>
        </mc:Choice>
        <mc:Fallback xmlns="">
          <p:pic>
            <p:nvPicPr>
              <p:cNvPr id="78" name="Ink 77">
                <a:extLst>
                  <a:ext uri="{FF2B5EF4-FFF2-40B4-BE49-F238E27FC236}">
                    <a16:creationId xmlns:a16="http://schemas.microsoft.com/office/drawing/2014/main" id="{28C1E162-C86B-D442-B44B-136787269DDA}"/>
                  </a:ext>
                </a:extLst>
              </p:cNvPr>
              <p:cNvPicPr/>
              <p:nvPr/>
            </p:nvPicPr>
            <p:blipFill>
              <a:blip r:embed="rId13"/>
              <a:stretch>
                <a:fillRect/>
              </a:stretch>
            </p:blipFill>
            <p:spPr>
              <a:xfrm>
                <a:off x="7823281" y="438200"/>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79" name="Ink 78">
                <a:extLst>
                  <a:ext uri="{FF2B5EF4-FFF2-40B4-BE49-F238E27FC236}">
                    <a16:creationId xmlns:a16="http://schemas.microsoft.com/office/drawing/2014/main" id="{211201D6-7B65-E149-9BD3-C25F0CB51690}"/>
                  </a:ext>
                </a:extLst>
              </p14:cNvPr>
              <p14:cNvContentPartPr/>
              <p14:nvPr/>
            </p14:nvContentPartPr>
            <p14:xfrm>
              <a:off x="5069944" y="257513"/>
              <a:ext cx="56" cy="56"/>
            </p14:xfrm>
          </p:contentPart>
        </mc:Choice>
        <mc:Fallback xmlns="">
          <p:pic>
            <p:nvPicPr>
              <p:cNvPr id="79" name="Ink 78">
                <a:extLst>
                  <a:ext uri="{FF2B5EF4-FFF2-40B4-BE49-F238E27FC236}">
                    <a16:creationId xmlns:a16="http://schemas.microsoft.com/office/drawing/2014/main" id="{211201D6-7B65-E149-9BD3-C25F0CB51690}"/>
                  </a:ext>
                </a:extLst>
              </p:cNvPr>
              <p:cNvPicPr/>
              <p:nvPr/>
            </p:nvPicPr>
            <p:blipFill>
              <a:blip r:embed="rId13"/>
              <a:stretch>
                <a:fillRect/>
              </a:stretch>
            </p:blipFill>
            <p:spPr>
              <a:xfrm>
                <a:off x="5067144" y="254713"/>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80" name="Ink 79">
                <a:extLst>
                  <a:ext uri="{FF2B5EF4-FFF2-40B4-BE49-F238E27FC236}">
                    <a16:creationId xmlns:a16="http://schemas.microsoft.com/office/drawing/2014/main" id="{CD37B0AF-4C68-7648-9DB5-BF281BAB2494}"/>
                  </a:ext>
                </a:extLst>
              </p14:cNvPr>
              <p14:cNvContentPartPr/>
              <p14:nvPr/>
            </p14:nvContentPartPr>
            <p14:xfrm>
              <a:off x="5913694" y="4303913"/>
              <a:ext cx="56" cy="56"/>
            </p14:xfrm>
          </p:contentPart>
        </mc:Choice>
        <mc:Fallback xmlns="">
          <p:pic>
            <p:nvPicPr>
              <p:cNvPr id="80" name="Ink 79">
                <a:extLst>
                  <a:ext uri="{FF2B5EF4-FFF2-40B4-BE49-F238E27FC236}">
                    <a16:creationId xmlns:a16="http://schemas.microsoft.com/office/drawing/2014/main" id="{CD37B0AF-4C68-7648-9DB5-BF281BAB2494}"/>
                  </a:ext>
                </a:extLst>
              </p:cNvPr>
              <p:cNvPicPr/>
              <p:nvPr/>
            </p:nvPicPr>
            <p:blipFill>
              <a:blip r:embed="rId13"/>
              <a:stretch>
                <a:fillRect/>
              </a:stretch>
            </p:blipFill>
            <p:spPr>
              <a:xfrm>
                <a:off x="5910894" y="4301113"/>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81" name="Ink 80">
                <a:extLst>
                  <a:ext uri="{FF2B5EF4-FFF2-40B4-BE49-F238E27FC236}">
                    <a16:creationId xmlns:a16="http://schemas.microsoft.com/office/drawing/2014/main" id="{5010C7FA-3AD5-784E-99C9-033427863BFC}"/>
                  </a:ext>
                </a:extLst>
              </p14:cNvPr>
              <p14:cNvContentPartPr/>
              <p14:nvPr/>
            </p14:nvContentPartPr>
            <p14:xfrm>
              <a:off x="6973388" y="3349125"/>
              <a:ext cx="56" cy="56"/>
            </p14:xfrm>
          </p:contentPart>
        </mc:Choice>
        <mc:Fallback xmlns="">
          <p:pic>
            <p:nvPicPr>
              <p:cNvPr id="81" name="Ink 80">
                <a:extLst>
                  <a:ext uri="{FF2B5EF4-FFF2-40B4-BE49-F238E27FC236}">
                    <a16:creationId xmlns:a16="http://schemas.microsoft.com/office/drawing/2014/main" id="{5010C7FA-3AD5-784E-99C9-033427863BFC}"/>
                  </a:ext>
                </a:extLst>
              </p:cNvPr>
              <p:cNvPicPr/>
              <p:nvPr/>
            </p:nvPicPr>
            <p:blipFill>
              <a:blip r:embed="rId13"/>
              <a:stretch>
                <a:fillRect/>
              </a:stretch>
            </p:blipFill>
            <p:spPr>
              <a:xfrm>
                <a:off x="6970588" y="3346325"/>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82" name="Ink 81">
                <a:extLst>
                  <a:ext uri="{FF2B5EF4-FFF2-40B4-BE49-F238E27FC236}">
                    <a16:creationId xmlns:a16="http://schemas.microsoft.com/office/drawing/2014/main" id="{C10A3408-1032-1941-98C4-B4AD3DA8648D}"/>
                  </a:ext>
                </a:extLst>
              </p14:cNvPr>
              <p14:cNvContentPartPr/>
              <p14:nvPr/>
            </p14:nvContentPartPr>
            <p14:xfrm>
              <a:off x="6988800" y="2791744"/>
              <a:ext cx="56" cy="56"/>
            </p14:xfrm>
          </p:contentPart>
        </mc:Choice>
        <mc:Fallback xmlns="">
          <p:pic>
            <p:nvPicPr>
              <p:cNvPr id="82" name="Ink 81">
                <a:extLst>
                  <a:ext uri="{FF2B5EF4-FFF2-40B4-BE49-F238E27FC236}">
                    <a16:creationId xmlns:a16="http://schemas.microsoft.com/office/drawing/2014/main" id="{C10A3408-1032-1941-98C4-B4AD3DA8648D}"/>
                  </a:ext>
                </a:extLst>
              </p:cNvPr>
              <p:cNvPicPr/>
              <p:nvPr/>
            </p:nvPicPr>
            <p:blipFill>
              <a:blip r:embed="rId13"/>
              <a:stretch>
                <a:fillRect/>
              </a:stretch>
            </p:blipFill>
            <p:spPr>
              <a:xfrm>
                <a:off x="6986000" y="2788944"/>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83" name="Ink 82">
                <a:extLst>
                  <a:ext uri="{FF2B5EF4-FFF2-40B4-BE49-F238E27FC236}">
                    <a16:creationId xmlns:a16="http://schemas.microsoft.com/office/drawing/2014/main" id="{30A95288-E7DA-AC47-BC92-8AD3ECD62982}"/>
                  </a:ext>
                </a:extLst>
              </p14:cNvPr>
              <p14:cNvContentPartPr/>
              <p14:nvPr/>
            </p14:nvContentPartPr>
            <p14:xfrm>
              <a:off x="8161163" y="2316263"/>
              <a:ext cx="56" cy="56"/>
            </p14:xfrm>
          </p:contentPart>
        </mc:Choice>
        <mc:Fallback xmlns="">
          <p:pic>
            <p:nvPicPr>
              <p:cNvPr id="83" name="Ink 82">
                <a:extLst>
                  <a:ext uri="{FF2B5EF4-FFF2-40B4-BE49-F238E27FC236}">
                    <a16:creationId xmlns:a16="http://schemas.microsoft.com/office/drawing/2014/main" id="{30A95288-E7DA-AC47-BC92-8AD3ECD62982}"/>
                  </a:ext>
                </a:extLst>
              </p:cNvPr>
              <p:cNvPicPr/>
              <p:nvPr/>
            </p:nvPicPr>
            <p:blipFill>
              <a:blip r:embed="rId13"/>
              <a:stretch>
                <a:fillRect/>
              </a:stretch>
            </p:blipFill>
            <p:spPr>
              <a:xfrm>
                <a:off x="8158363" y="2313463"/>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84" name="Ink 83">
                <a:extLst>
                  <a:ext uri="{FF2B5EF4-FFF2-40B4-BE49-F238E27FC236}">
                    <a16:creationId xmlns:a16="http://schemas.microsoft.com/office/drawing/2014/main" id="{9BC1E956-E967-894E-85E4-04A2BBCF7C5C}"/>
                  </a:ext>
                </a:extLst>
              </p14:cNvPr>
              <p14:cNvContentPartPr/>
              <p14:nvPr/>
            </p14:nvContentPartPr>
            <p14:xfrm>
              <a:off x="8593500" y="2961675"/>
              <a:ext cx="56" cy="1688"/>
            </p14:xfrm>
          </p:contentPart>
        </mc:Choice>
        <mc:Fallback xmlns="">
          <p:pic>
            <p:nvPicPr>
              <p:cNvPr id="84" name="Ink 83">
                <a:extLst>
                  <a:ext uri="{FF2B5EF4-FFF2-40B4-BE49-F238E27FC236}">
                    <a16:creationId xmlns:a16="http://schemas.microsoft.com/office/drawing/2014/main" id="{9BC1E956-E967-894E-85E4-04A2BBCF7C5C}"/>
                  </a:ext>
                </a:extLst>
              </p:cNvPr>
              <p:cNvPicPr/>
              <p:nvPr/>
            </p:nvPicPr>
            <p:blipFill>
              <a:blip r:embed="rId13"/>
              <a:stretch>
                <a:fillRect/>
              </a:stretch>
            </p:blipFill>
            <p:spPr>
              <a:xfrm>
                <a:off x="8590700" y="2947608"/>
                <a:ext cx="5600" cy="2954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85" name="Ink 84">
                <a:extLst>
                  <a:ext uri="{FF2B5EF4-FFF2-40B4-BE49-F238E27FC236}">
                    <a16:creationId xmlns:a16="http://schemas.microsoft.com/office/drawing/2014/main" id="{125971A2-1E21-914C-9CEE-9429B3AD056C}"/>
                  </a:ext>
                </a:extLst>
              </p14:cNvPr>
              <p14:cNvContentPartPr/>
              <p14:nvPr/>
            </p14:nvContentPartPr>
            <p14:xfrm>
              <a:off x="8141475" y="6336281"/>
              <a:ext cx="56" cy="56"/>
            </p14:xfrm>
          </p:contentPart>
        </mc:Choice>
        <mc:Fallback xmlns="">
          <p:pic>
            <p:nvPicPr>
              <p:cNvPr id="85" name="Ink 84">
                <a:extLst>
                  <a:ext uri="{FF2B5EF4-FFF2-40B4-BE49-F238E27FC236}">
                    <a16:creationId xmlns:a16="http://schemas.microsoft.com/office/drawing/2014/main" id="{125971A2-1E21-914C-9CEE-9429B3AD056C}"/>
                  </a:ext>
                </a:extLst>
              </p:cNvPr>
              <p:cNvPicPr/>
              <p:nvPr/>
            </p:nvPicPr>
            <p:blipFill>
              <a:blip r:embed="rId13"/>
              <a:stretch>
                <a:fillRect/>
              </a:stretch>
            </p:blipFill>
            <p:spPr>
              <a:xfrm>
                <a:off x="8138675" y="6333481"/>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86" name="Ink 85">
                <a:extLst>
                  <a:ext uri="{FF2B5EF4-FFF2-40B4-BE49-F238E27FC236}">
                    <a16:creationId xmlns:a16="http://schemas.microsoft.com/office/drawing/2014/main" id="{F863E624-73DB-8F48-A7C3-BA06FFF97D34}"/>
                  </a:ext>
                </a:extLst>
              </p14:cNvPr>
              <p14:cNvContentPartPr/>
              <p14:nvPr/>
            </p14:nvContentPartPr>
            <p14:xfrm>
              <a:off x="8088656" y="5773613"/>
              <a:ext cx="56" cy="56"/>
            </p14:xfrm>
          </p:contentPart>
        </mc:Choice>
        <mc:Fallback xmlns="">
          <p:pic>
            <p:nvPicPr>
              <p:cNvPr id="86" name="Ink 85">
                <a:extLst>
                  <a:ext uri="{FF2B5EF4-FFF2-40B4-BE49-F238E27FC236}">
                    <a16:creationId xmlns:a16="http://schemas.microsoft.com/office/drawing/2014/main" id="{F863E624-73DB-8F48-A7C3-BA06FFF97D34}"/>
                  </a:ext>
                </a:extLst>
              </p:cNvPr>
              <p:cNvPicPr/>
              <p:nvPr/>
            </p:nvPicPr>
            <p:blipFill>
              <a:blip r:embed="rId13"/>
              <a:stretch>
                <a:fillRect/>
              </a:stretch>
            </p:blipFill>
            <p:spPr>
              <a:xfrm>
                <a:off x="8085856" y="5770813"/>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87" name="Ink 86">
                <a:extLst>
                  <a:ext uri="{FF2B5EF4-FFF2-40B4-BE49-F238E27FC236}">
                    <a16:creationId xmlns:a16="http://schemas.microsoft.com/office/drawing/2014/main" id="{3AE6E1BC-A97C-E74E-BD52-19AD6D0C35E1}"/>
                  </a:ext>
                </a:extLst>
              </p14:cNvPr>
              <p14:cNvContentPartPr/>
              <p14:nvPr/>
            </p14:nvContentPartPr>
            <p14:xfrm>
              <a:off x="5572819" y="6395569"/>
              <a:ext cx="56" cy="56"/>
            </p14:xfrm>
          </p:contentPart>
        </mc:Choice>
        <mc:Fallback xmlns="">
          <p:pic>
            <p:nvPicPr>
              <p:cNvPr id="87" name="Ink 86">
                <a:extLst>
                  <a:ext uri="{FF2B5EF4-FFF2-40B4-BE49-F238E27FC236}">
                    <a16:creationId xmlns:a16="http://schemas.microsoft.com/office/drawing/2014/main" id="{3AE6E1BC-A97C-E74E-BD52-19AD6D0C35E1}"/>
                  </a:ext>
                </a:extLst>
              </p:cNvPr>
              <p:cNvPicPr/>
              <p:nvPr/>
            </p:nvPicPr>
            <p:blipFill>
              <a:blip r:embed="rId13"/>
              <a:stretch>
                <a:fillRect/>
              </a:stretch>
            </p:blipFill>
            <p:spPr>
              <a:xfrm>
                <a:off x="5570019" y="6392769"/>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88" name="Ink 87">
                <a:extLst>
                  <a:ext uri="{FF2B5EF4-FFF2-40B4-BE49-F238E27FC236}">
                    <a16:creationId xmlns:a16="http://schemas.microsoft.com/office/drawing/2014/main" id="{DC32F247-B61D-9C40-BCA6-66E33EC568F8}"/>
                  </a:ext>
                </a:extLst>
              </p14:cNvPr>
              <p14:cNvContentPartPr/>
              <p14:nvPr/>
            </p14:nvContentPartPr>
            <p14:xfrm>
              <a:off x="5591269" y="5968969"/>
              <a:ext cx="56" cy="56"/>
            </p14:xfrm>
          </p:contentPart>
        </mc:Choice>
        <mc:Fallback xmlns="">
          <p:pic>
            <p:nvPicPr>
              <p:cNvPr id="88" name="Ink 87">
                <a:extLst>
                  <a:ext uri="{FF2B5EF4-FFF2-40B4-BE49-F238E27FC236}">
                    <a16:creationId xmlns:a16="http://schemas.microsoft.com/office/drawing/2014/main" id="{DC32F247-B61D-9C40-BCA6-66E33EC568F8}"/>
                  </a:ext>
                </a:extLst>
              </p:cNvPr>
              <p:cNvPicPr/>
              <p:nvPr/>
            </p:nvPicPr>
            <p:blipFill>
              <a:blip r:embed="rId13"/>
              <a:stretch>
                <a:fillRect/>
              </a:stretch>
            </p:blipFill>
            <p:spPr>
              <a:xfrm>
                <a:off x="5588469" y="5966169"/>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89" name="Ink 88">
                <a:extLst>
                  <a:ext uri="{FF2B5EF4-FFF2-40B4-BE49-F238E27FC236}">
                    <a16:creationId xmlns:a16="http://schemas.microsoft.com/office/drawing/2014/main" id="{0E4361E0-DDE2-A244-9618-546C228EA434}"/>
                  </a:ext>
                </a:extLst>
              </p14:cNvPr>
              <p14:cNvContentPartPr/>
              <p14:nvPr/>
            </p14:nvContentPartPr>
            <p14:xfrm>
              <a:off x="3763538" y="6168938"/>
              <a:ext cx="56" cy="56"/>
            </p14:xfrm>
          </p:contentPart>
        </mc:Choice>
        <mc:Fallback xmlns="">
          <p:pic>
            <p:nvPicPr>
              <p:cNvPr id="89" name="Ink 88">
                <a:extLst>
                  <a:ext uri="{FF2B5EF4-FFF2-40B4-BE49-F238E27FC236}">
                    <a16:creationId xmlns:a16="http://schemas.microsoft.com/office/drawing/2014/main" id="{0E4361E0-DDE2-A244-9618-546C228EA434}"/>
                  </a:ext>
                </a:extLst>
              </p:cNvPr>
              <p:cNvPicPr/>
              <p:nvPr/>
            </p:nvPicPr>
            <p:blipFill>
              <a:blip r:embed="rId13"/>
              <a:stretch>
                <a:fillRect/>
              </a:stretch>
            </p:blipFill>
            <p:spPr>
              <a:xfrm>
                <a:off x="3760738" y="6166138"/>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90" name="Ink 89">
                <a:extLst>
                  <a:ext uri="{FF2B5EF4-FFF2-40B4-BE49-F238E27FC236}">
                    <a16:creationId xmlns:a16="http://schemas.microsoft.com/office/drawing/2014/main" id="{4CF4396D-9613-304C-B281-D04FD22EDB1E}"/>
                  </a:ext>
                </a:extLst>
              </p14:cNvPr>
              <p14:cNvContentPartPr/>
              <p14:nvPr/>
            </p14:nvContentPartPr>
            <p14:xfrm>
              <a:off x="3842006" y="5753588"/>
              <a:ext cx="56" cy="56"/>
            </p14:xfrm>
          </p:contentPart>
        </mc:Choice>
        <mc:Fallback xmlns="">
          <p:pic>
            <p:nvPicPr>
              <p:cNvPr id="90" name="Ink 89">
                <a:extLst>
                  <a:ext uri="{FF2B5EF4-FFF2-40B4-BE49-F238E27FC236}">
                    <a16:creationId xmlns:a16="http://schemas.microsoft.com/office/drawing/2014/main" id="{4CF4396D-9613-304C-B281-D04FD22EDB1E}"/>
                  </a:ext>
                </a:extLst>
              </p:cNvPr>
              <p:cNvPicPr/>
              <p:nvPr/>
            </p:nvPicPr>
            <p:blipFill>
              <a:blip r:embed="rId13"/>
              <a:stretch>
                <a:fillRect/>
              </a:stretch>
            </p:blipFill>
            <p:spPr>
              <a:xfrm>
                <a:off x="3839206" y="5750788"/>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91" name="Ink 90">
                <a:extLst>
                  <a:ext uri="{FF2B5EF4-FFF2-40B4-BE49-F238E27FC236}">
                    <a16:creationId xmlns:a16="http://schemas.microsoft.com/office/drawing/2014/main" id="{721B06C4-63CB-C247-AA49-FB108DB065BA}"/>
                  </a:ext>
                </a:extLst>
              </p14:cNvPr>
              <p14:cNvContentPartPr/>
              <p14:nvPr/>
            </p14:nvContentPartPr>
            <p14:xfrm>
              <a:off x="4379081" y="6493331"/>
              <a:ext cx="56" cy="56"/>
            </p14:xfrm>
          </p:contentPart>
        </mc:Choice>
        <mc:Fallback xmlns="">
          <p:pic>
            <p:nvPicPr>
              <p:cNvPr id="91" name="Ink 90">
                <a:extLst>
                  <a:ext uri="{FF2B5EF4-FFF2-40B4-BE49-F238E27FC236}">
                    <a16:creationId xmlns:a16="http://schemas.microsoft.com/office/drawing/2014/main" id="{721B06C4-63CB-C247-AA49-FB108DB065BA}"/>
                  </a:ext>
                </a:extLst>
              </p:cNvPr>
              <p:cNvPicPr/>
              <p:nvPr/>
            </p:nvPicPr>
            <p:blipFill>
              <a:blip r:embed="rId13"/>
              <a:stretch>
                <a:fillRect/>
              </a:stretch>
            </p:blipFill>
            <p:spPr>
              <a:xfrm>
                <a:off x="4376281" y="6490531"/>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92" name="Ink 91">
                <a:extLst>
                  <a:ext uri="{FF2B5EF4-FFF2-40B4-BE49-F238E27FC236}">
                    <a16:creationId xmlns:a16="http://schemas.microsoft.com/office/drawing/2014/main" id="{C1748B46-0B8A-AE49-A601-92173D374E86}"/>
                  </a:ext>
                </a:extLst>
              </p14:cNvPr>
              <p14:cNvContentPartPr/>
              <p14:nvPr/>
            </p14:nvContentPartPr>
            <p14:xfrm>
              <a:off x="6787594" y="5833181"/>
              <a:ext cx="56" cy="56"/>
            </p14:xfrm>
          </p:contentPart>
        </mc:Choice>
        <mc:Fallback xmlns="">
          <p:pic>
            <p:nvPicPr>
              <p:cNvPr id="92" name="Ink 91">
                <a:extLst>
                  <a:ext uri="{FF2B5EF4-FFF2-40B4-BE49-F238E27FC236}">
                    <a16:creationId xmlns:a16="http://schemas.microsoft.com/office/drawing/2014/main" id="{C1748B46-0B8A-AE49-A601-92173D374E86}"/>
                  </a:ext>
                </a:extLst>
              </p:cNvPr>
              <p:cNvPicPr/>
              <p:nvPr/>
            </p:nvPicPr>
            <p:blipFill>
              <a:blip r:embed="rId13"/>
              <a:stretch>
                <a:fillRect/>
              </a:stretch>
            </p:blipFill>
            <p:spPr>
              <a:xfrm>
                <a:off x="6784794" y="5830381"/>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93" name="Ink 92">
                <a:extLst>
                  <a:ext uri="{FF2B5EF4-FFF2-40B4-BE49-F238E27FC236}">
                    <a16:creationId xmlns:a16="http://schemas.microsoft.com/office/drawing/2014/main" id="{9FAE2994-F2A8-C048-BB8A-E8929343CCB6}"/>
                  </a:ext>
                </a:extLst>
              </p14:cNvPr>
              <p14:cNvContentPartPr/>
              <p14:nvPr/>
            </p14:nvContentPartPr>
            <p14:xfrm>
              <a:off x="4388419" y="2674125"/>
              <a:ext cx="56" cy="56"/>
            </p14:xfrm>
          </p:contentPart>
        </mc:Choice>
        <mc:Fallback xmlns="">
          <p:pic>
            <p:nvPicPr>
              <p:cNvPr id="93" name="Ink 92">
                <a:extLst>
                  <a:ext uri="{FF2B5EF4-FFF2-40B4-BE49-F238E27FC236}">
                    <a16:creationId xmlns:a16="http://schemas.microsoft.com/office/drawing/2014/main" id="{9FAE2994-F2A8-C048-BB8A-E8929343CCB6}"/>
                  </a:ext>
                </a:extLst>
              </p:cNvPr>
              <p:cNvPicPr/>
              <p:nvPr/>
            </p:nvPicPr>
            <p:blipFill>
              <a:blip r:embed="rId13"/>
              <a:stretch>
                <a:fillRect/>
              </a:stretch>
            </p:blipFill>
            <p:spPr>
              <a:xfrm>
                <a:off x="4385619" y="2671325"/>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94" name="Ink 93">
                <a:extLst>
                  <a:ext uri="{FF2B5EF4-FFF2-40B4-BE49-F238E27FC236}">
                    <a16:creationId xmlns:a16="http://schemas.microsoft.com/office/drawing/2014/main" id="{DCB863FD-8295-A647-A783-6199FD9D7C0F}"/>
                  </a:ext>
                </a:extLst>
              </p14:cNvPr>
              <p14:cNvContentPartPr/>
              <p14:nvPr/>
            </p14:nvContentPartPr>
            <p14:xfrm>
              <a:off x="3646200" y="2898844"/>
              <a:ext cx="56" cy="56"/>
            </p14:xfrm>
          </p:contentPart>
        </mc:Choice>
        <mc:Fallback xmlns="">
          <p:pic>
            <p:nvPicPr>
              <p:cNvPr id="94" name="Ink 93">
                <a:extLst>
                  <a:ext uri="{FF2B5EF4-FFF2-40B4-BE49-F238E27FC236}">
                    <a16:creationId xmlns:a16="http://schemas.microsoft.com/office/drawing/2014/main" id="{DCB863FD-8295-A647-A783-6199FD9D7C0F}"/>
                  </a:ext>
                </a:extLst>
              </p:cNvPr>
              <p:cNvPicPr/>
              <p:nvPr/>
            </p:nvPicPr>
            <p:blipFill>
              <a:blip r:embed="rId13"/>
              <a:stretch>
                <a:fillRect/>
              </a:stretch>
            </p:blipFill>
            <p:spPr>
              <a:xfrm>
                <a:off x="3643400" y="2896044"/>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95" name="Ink 94">
                <a:extLst>
                  <a:ext uri="{FF2B5EF4-FFF2-40B4-BE49-F238E27FC236}">
                    <a16:creationId xmlns:a16="http://schemas.microsoft.com/office/drawing/2014/main" id="{7925F30E-BE55-2849-8932-A7558639D444}"/>
                  </a:ext>
                </a:extLst>
              </p14:cNvPr>
              <p14:cNvContentPartPr/>
              <p14:nvPr/>
            </p14:nvContentPartPr>
            <p14:xfrm>
              <a:off x="4585406" y="270619"/>
              <a:ext cx="56" cy="56"/>
            </p14:xfrm>
          </p:contentPart>
        </mc:Choice>
        <mc:Fallback xmlns="">
          <p:pic>
            <p:nvPicPr>
              <p:cNvPr id="95" name="Ink 94">
                <a:extLst>
                  <a:ext uri="{FF2B5EF4-FFF2-40B4-BE49-F238E27FC236}">
                    <a16:creationId xmlns:a16="http://schemas.microsoft.com/office/drawing/2014/main" id="{7925F30E-BE55-2849-8932-A7558639D444}"/>
                  </a:ext>
                </a:extLst>
              </p:cNvPr>
              <p:cNvPicPr/>
              <p:nvPr/>
            </p:nvPicPr>
            <p:blipFill>
              <a:blip r:embed="rId13"/>
              <a:stretch>
                <a:fillRect/>
              </a:stretch>
            </p:blipFill>
            <p:spPr>
              <a:xfrm>
                <a:off x="4582606" y="267819"/>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96" name="Ink 95">
                <a:extLst>
                  <a:ext uri="{FF2B5EF4-FFF2-40B4-BE49-F238E27FC236}">
                    <a16:creationId xmlns:a16="http://schemas.microsoft.com/office/drawing/2014/main" id="{AAF46D0C-5F11-9F4D-A8A4-5A690247773F}"/>
                  </a:ext>
                </a:extLst>
              </p14:cNvPr>
              <p14:cNvContentPartPr/>
              <p14:nvPr/>
            </p14:nvContentPartPr>
            <p14:xfrm>
              <a:off x="4429369" y="1594069"/>
              <a:ext cx="56" cy="56"/>
            </p14:xfrm>
          </p:contentPart>
        </mc:Choice>
        <mc:Fallback xmlns="">
          <p:pic>
            <p:nvPicPr>
              <p:cNvPr id="96" name="Ink 95">
                <a:extLst>
                  <a:ext uri="{FF2B5EF4-FFF2-40B4-BE49-F238E27FC236}">
                    <a16:creationId xmlns:a16="http://schemas.microsoft.com/office/drawing/2014/main" id="{AAF46D0C-5F11-9F4D-A8A4-5A690247773F}"/>
                  </a:ext>
                </a:extLst>
              </p:cNvPr>
              <p:cNvPicPr/>
              <p:nvPr/>
            </p:nvPicPr>
            <p:blipFill>
              <a:blip r:embed="rId13"/>
              <a:stretch>
                <a:fillRect/>
              </a:stretch>
            </p:blipFill>
            <p:spPr>
              <a:xfrm>
                <a:off x="4426569" y="1591269"/>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97" name="Ink 96">
                <a:extLst>
                  <a:ext uri="{FF2B5EF4-FFF2-40B4-BE49-F238E27FC236}">
                    <a16:creationId xmlns:a16="http://schemas.microsoft.com/office/drawing/2014/main" id="{24AE276F-49AA-8F48-80A5-8EFA21C41CE7}"/>
                  </a:ext>
                </a:extLst>
              </p14:cNvPr>
              <p14:cNvContentPartPr/>
              <p14:nvPr/>
            </p14:nvContentPartPr>
            <p14:xfrm>
              <a:off x="3785644" y="2943450"/>
              <a:ext cx="56" cy="56"/>
            </p14:xfrm>
          </p:contentPart>
        </mc:Choice>
        <mc:Fallback xmlns="">
          <p:pic>
            <p:nvPicPr>
              <p:cNvPr id="97" name="Ink 96">
                <a:extLst>
                  <a:ext uri="{FF2B5EF4-FFF2-40B4-BE49-F238E27FC236}">
                    <a16:creationId xmlns:a16="http://schemas.microsoft.com/office/drawing/2014/main" id="{24AE276F-49AA-8F48-80A5-8EFA21C41CE7}"/>
                  </a:ext>
                </a:extLst>
              </p:cNvPr>
              <p:cNvPicPr/>
              <p:nvPr/>
            </p:nvPicPr>
            <p:blipFill>
              <a:blip r:embed="rId13"/>
              <a:stretch>
                <a:fillRect/>
              </a:stretch>
            </p:blipFill>
            <p:spPr>
              <a:xfrm>
                <a:off x="3782844" y="2940650"/>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98" name="Ink 97">
                <a:extLst>
                  <a:ext uri="{FF2B5EF4-FFF2-40B4-BE49-F238E27FC236}">
                    <a16:creationId xmlns:a16="http://schemas.microsoft.com/office/drawing/2014/main" id="{211591A4-C71C-6145-A507-1E71F7CCFB58}"/>
                  </a:ext>
                </a:extLst>
              </p14:cNvPr>
              <p14:cNvContentPartPr/>
              <p14:nvPr/>
            </p14:nvContentPartPr>
            <p14:xfrm>
              <a:off x="8471044" y="1213256"/>
              <a:ext cx="56" cy="56"/>
            </p14:xfrm>
          </p:contentPart>
        </mc:Choice>
        <mc:Fallback xmlns="">
          <p:pic>
            <p:nvPicPr>
              <p:cNvPr id="98" name="Ink 97">
                <a:extLst>
                  <a:ext uri="{FF2B5EF4-FFF2-40B4-BE49-F238E27FC236}">
                    <a16:creationId xmlns:a16="http://schemas.microsoft.com/office/drawing/2014/main" id="{211591A4-C71C-6145-A507-1E71F7CCFB58}"/>
                  </a:ext>
                </a:extLst>
              </p:cNvPr>
              <p:cNvPicPr/>
              <p:nvPr/>
            </p:nvPicPr>
            <p:blipFill>
              <a:blip r:embed="rId13"/>
              <a:stretch>
                <a:fillRect/>
              </a:stretch>
            </p:blipFill>
            <p:spPr>
              <a:xfrm>
                <a:off x="8468244" y="1210456"/>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99" name="Ink 98">
                <a:extLst>
                  <a:ext uri="{FF2B5EF4-FFF2-40B4-BE49-F238E27FC236}">
                    <a16:creationId xmlns:a16="http://schemas.microsoft.com/office/drawing/2014/main" id="{97EE0D29-62D2-B64B-84B2-133A63ADF8FB}"/>
                  </a:ext>
                </a:extLst>
              </p14:cNvPr>
              <p14:cNvContentPartPr/>
              <p14:nvPr/>
            </p14:nvContentPartPr>
            <p14:xfrm>
              <a:off x="8474925" y="622125"/>
              <a:ext cx="56" cy="1800"/>
            </p14:xfrm>
          </p:contentPart>
        </mc:Choice>
        <mc:Fallback xmlns="">
          <p:pic>
            <p:nvPicPr>
              <p:cNvPr id="99" name="Ink 98">
                <a:extLst>
                  <a:ext uri="{FF2B5EF4-FFF2-40B4-BE49-F238E27FC236}">
                    <a16:creationId xmlns:a16="http://schemas.microsoft.com/office/drawing/2014/main" id="{97EE0D29-62D2-B64B-84B2-133A63ADF8FB}"/>
                  </a:ext>
                </a:extLst>
              </p:cNvPr>
              <p:cNvPicPr/>
              <p:nvPr/>
            </p:nvPicPr>
            <p:blipFill>
              <a:blip r:embed="rId13"/>
              <a:stretch>
                <a:fillRect/>
              </a:stretch>
            </p:blipFill>
            <p:spPr>
              <a:xfrm>
                <a:off x="8472125" y="607125"/>
                <a:ext cx="5600" cy="3150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100" name="Ink 99">
                <a:extLst>
                  <a:ext uri="{FF2B5EF4-FFF2-40B4-BE49-F238E27FC236}">
                    <a16:creationId xmlns:a16="http://schemas.microsoft.com/office/drawing/2014/main" id="{ADAFB6F1-8E6B-6141-8576-51A33E51136B}"/>
                  </a:ext>
                </a:extLst>
              </p14:cNvPr>
              <p14:cNvContentPartPr/>
              <p14:nvPr/>
            </p14:nvContentPartPr>
            <p14:xfrm>
              <a:off x="8441119" y="3150394"/>
              <a:ext cx="56" cy="56"/>
            </p14:xfrm>
          </p:contentPart>
        </mc:Choice>
        <mc:Fallback xmlns="">
          <p:pic>
            <p:nvPicPr>
              <p:cNvPr id="100" name="Ink 99">
                <a:extLst>
                  <a:ext uri="{FF2B5EF4-FFF2-40B4-BE49-F238E27FC236}">
                    <a16:creationId xmlns:a16="http://schemas.microsoft.com/office/drawing/2014/main" id="{ADAFB6F1-8E6B-6141-8576-51A33E51136B}"/>
                  </a:ext>
                </a:extLst>
              </p:cNvPr>
              <p:cNvPicPr/>
              <p:nvPr/>
            </p:nvPicPr>
            <p:blipFill>
              <a:blip r:embed="rId13"/>
              <a:stretch>
                <a:fillRect/>
              </a:stretch>
            </p:blipFill>
            <p:spPr>
              <a:xfrm>
                <a:off x="8438319" y="3147594"/>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101" name="Ink 100">
                <a:extLst>
                  <a:ext uri="{FF2B5EF4-FFF2-40B4-BE49-F238E27FC236}">
                    <a16:creationId xmlns:a16="http://schemas.microsoft.com/office/drawing/2014/main" id="{1B8C7C19-25A4-E74D-977B-8AF9480D64AA}"/>
                  </a:ext>
                </a:extLst>
              </p14:cNvPr>
              <p14:cNvContentPartPr/>
              <p14:nvPr/>
            </p14:nvContentPartPr>
            <p14:xfrm>
              <a:off x="8411869" y="6592331"/>
              <a:ext cx="56" cy="56"/>
            </p14:xfrm>
          </p:contentPart>
        </mc:Choice>
        <mc:Fallback xmlns="">
          <p:pic>
            <p:nvPicPr>
              <p:cNvPr id="101" name="Ink 100">
                <a:extLst>
                  <a:ext uri="{FF2B5EF4-FFF2-40B4-BE49-F238E27FC236}">
                    <a16:creationId xmlns:a16="http://schemas.microsoft.com/office/drawing/2014/main" id="{1B8C7C19-25A4-E74D-977B-8AF9480D64AA}"/>
                  </a:ext>
                </a:extLst>
              </p:cNvPr>
              <p:cNvPicPr/>
              <p:nvPr/>
            </p:nvPicPr>
            <p:blipFill>
              <a:blip r:embed="rId13"/>
              <a:stretch>
                <a:fillRect/>
              </a:stretch>
            </p:blipFill>
            <p:spPr>
              <a:xfrm>
                <a:off x="8409069" y="6589531"/>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102" name="Ink 101">
                <a:extLst>
                  <a:ext uri="{FF2B5EF4-FFF2-40B4-BE49-F238E27FC236}">
                    <a16:creationId xmlns:a16="http://schemas.microsoft.com/office/drawing/2014/main" id="{E41A680B-CC43-EB4E-907E-DCD9C2BBCFA1}"/>
                  </a:ext>
                </a:extLst>
              </p14:cNvPr>
              <p14:cNvContentPartPr/>
              <p14:nvPr/>
            </p14:nvContentPartPr>
            <p14:xfrm>
              <a:off x="4171406" y="206044"/>
              <a:ext cx="56" cy="56"/>
            </p14:xfrm>
          </p:contentPart>
        </mc:Choice>
        <mc:Fallback xmlns="">
          <p:pic>
            <p:nvPicPr>
              <p:cNvPr id="102" name="Ink 101">
                <a:extLst>
                  <a:ext uri="{FF2B5EF4-FFF2-40B4-BE49-F238E27FC236}">
                    <a16:creationId xmlns:a16="http://schemas.microsoft.com/office/drawing/2014/main" id="{E41A680B-CC43-EB4E-907E-DCD9C2BBCFA1}"/>
                  </a:ext>
                </a:extLst>
              </p:cNvPr>
              <p:cNvPicPr/>
              <p:nvPr/>
            </p:nvPicPr>
            <p:blipFill>
              <a:blip r:embed="rId46"/>
              <a:stretch>
                <a:fillRect/>
              </a:stretch>
            </p:blipFill>
            <p:spPr>
              <a:xfrm>
                <a:off x="4170006" y="204644"/>
                <a:ext cx="2800" cy="280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103" name="Ink 102">
                <a:extLst>
                  <a:ext uri="{FF2B5EF4-FFF2-40B4-BE49-F238E27FC236}">
                    <a16:creationId xmlns:a16="http://schemas.microsoft.com/office/drawing/2014/main" id="{426EC4F4-4076-C44F-80EC-DAFA148A8521}"/>
                  </a:ext>
                </a:extLst>
              </p14:cNvPr>
              <p14:cNvContentPartPr/>
              <p14:nvPr/>
            </p14:nvContentPartPr>
            <p14:xfrm>
              <a:off x="3743006" y="506925"/>
              <a:ext cx="56" cy="56"/>
            </p14:xfrm>
          </p:contentPart>
        </mc:Choice>
        <mc:Fallback xmlns="">
          <p:pic>
            <p:nvPicPr>
              <p:cNvPr id="103" name="Ink 102">
                <a:extLst>
                  <a:ext uri="{FF2B5EF4-FFF2-40B4-BE49-F238E27FC236}">
                    <a16:creationId xmlns:a16="http://schemas.microsoft.com/office/drawing/2014/main" id="{426EC4F4-4076-C44F-80EC-DAFA148A8521}"/>
                  </a:ext>
                </a:extLst>
              </p:cNvPr>
              <p:cNvPicPr/>
              <p:nvPr/>
            </p:nvPicPr>
            <p:blipFill>
              <a:blip r:embed="rId46"/>
              <a:stretch>
                <a:fillRect/>
              </a:stretch>
            </p:blipFill>
            <p:spPr>
              <a:xfrm>
                <a:off x="3741606" y="505525"/>
                <a:ext cx="2800" cy="28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104" name="Ink 103">
                <a:extLst>
                  <a:ext uri="{FF2B5EF4-FFF2-40B4-BE49-F238E27FC236}">
                    <a16:creationId xmlns:a16="http://schemas.microsoft.com/office/drawing/2014/main" id="{B01FF942-D863-EF4A-8F26-3115AF89FF22}"/>
                  </a:ext>
                </a:extLst>
              </p14:cNvPr>
              <p14:cNvContentPartPr/>
              <p14:nvPr/>
            </p14:nvContentPartPr>
            <p14:xfrm>
              <a:off x="4286213" y="3749681"/>
              <a:ext cx="56" cy="56"/>
            </p14:xfrm>
          </p:contentPart>
        </mc:Choice>
        <mc:Fallback xmlns="">
          <p:pic>
            <p:nvPicPr>
              <p:cNvPr id="104" name="Ink 103">
                <a:extLst>
                  <a:ext uri="{FF2B5EF4-FFF2-40B4-BE49-F238E27FC236}">
                    <a16:creationId xmlns:a16="http://schemas.microsoft.com/office/drawing/2014/main" id="{B01FF942-D863-EF4A-8F26-3115AF89FF22}"/>
                  </a:ext>
                </a:extLst>
              </p:cNvPr>
              <p:cNvPicPr/>
              <p:nvPr/>
            </p:nvPicPr>
            <p:blipFill>
              <a:blip r:embed="rId46"/>
              <a:stretch>
                <a:fillRect/>
              </a:stretch>
            </p:blipFill>
            <p:spPr>
              <a:xfrm>
                <a:off x="4284813" y="3748281"/>
                <a:ext cx="2800" cy="280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105" name="Ink 104">
                <a:extLst>
                  <a:ext uri="{FF2B5EF4-FFF2-40B4-BE49-F238E27FC236}">
                    <a16:creationId xmlns:a16="http://schemas.microsoft.com/office/drawing/2014/main" id="{D6771B25-6B65-644A-9035-104741CAC8C1}"/>
                  </a:ext>
                </a:extLst>
              </p14:cNvPr>
              <p14:cNvContentPartPr/>
              <p14:nvPr/>
            </p14:nvContentPartPr>
            <p14:xfrm>
              <a:off x="5148300" y="4037681"/>
              <a:ext cx="56" cy="56"/>
            </p14:xfrm>
          </p:contentPart>
        </mc:Choice>
        <mc:Fallback xmlns="">
          <p:pic>
            <p:nvPicPr>
              <p:cNvPr id="105" name="Ink 104">
                <a:extLst>
                  <a:ext uri="{FF2B5EF4-FFF2-40B4-BE49-F238E27FC236}">
                    <a16:creationId xmlns:a16="http://schemas.microsoft.com/office/drawing/2014/main" id="{D6771B25-6B65-644A-9035-104741CAC8C1}"/>
                  </a:ext>
                </a:extLst>
              </p:cNvPr>
              <p:cNvPicPr/>
              <p:nvPr/>
            </p:nvPicPr>
            <p:blipFill>
              <a:blip r:embed="rId46"/>
              <a:stretch>
                <a:fillRect/>
              </a:stretch>
            </p:blipFill>
            <p:spPr>
              <a:xfrm>
                <a:off x="5146900" y="4036281"/>
                <a:ext cx="2800" cy="28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106" name="Ink 105">
                <a:extLst>
                  <a:ext uri="{FF2B5EF4-FFF2-40B4-BE49-F238E27FC236}">
                    <a16:creationId xmlns:a16="http://schemas.microsoft.com/office/drawing/2014/main" id="{9CC95DCB-6D52-0B41-927E-CAC82B90C4E6}"/>
                  </a:ext>
                </a:extLst>
              </p14:cNvPr>
              <p14:cNvContentPartPr/>
              <p14:nvPr/>
            </p14:nvContentPartPr>
            <p14:xfrm>
              <a:off x="5101388" y="4377431"/>
              <a:ext cx="56" cy="56"/>
            </p14:xfrm>
          </p:contentPart>
        </mc:Choice>
        <mc:Fallback xmlns="">
          <p:pic>
            <p:nvPicPr>
              <p:cNvPr id="106" name="Ink 105">
                <a:extLst>
                  <a:ext uri="{FF2B5EF4-FFF2-40B4-BE49-F238E27FC236}">
                    <a16:creationId xmlns:a16="http://schemas.microsoft.com/office/drawing/2014/main" id="{9CC95DCB-6D52-0B41-927E-CAC82B90C4E6}"/>
                  </a:ext>
                </a:extLst>
              </p:cNvPr>
              <p:cNvPicPr/>
              <p:nvPr/>
            </p:nvPicPr>
            <p:blipFill>
              <a:blip r:embed="rId46"/>
              <a:stretch>
                <a:fillRect/>
              </a:stretch>
            </p:blipFill>
            <p:spPr>
              <a:xfrm>
                <a:off x="5099988" y="4376031"/>
                <a:ext cx="2800" cy="280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107" name="Ink 106">
                <a:extLst>
                  <a:ext uri="{FF2B5EF4-FFF2-40B4-BE49-F238E27FC236}">
                    <a16:creationId xmlns:a16="http://schemas.microsoft.com/office/drawing/2014/main" id="{A6C469AB-197C-9D4F-9DB6-ABBAAC30F5BC}"/>
                  </a:ext>
                </a:extLst>
              </p14:cNvPr>
              <p14:cNvContentPartPr/>
              <p14:nvPr/>
            </p14:nvContentPartPr>
            <p14:xfrm>
              <a:off x="4845338" y="5051363"/>
              <a:ext cx="1856" cy="56"/>
            </p14:xfrm>
          </p:contentPart>
        </mc:Choice>
        <mc:Fallback xmlns="">
          <p:pic>
            <p:nvPicPr>
              <p:cNvPr id="107" name="Ink 106">
                <a:extLst>
                  <a:ext uri="{FF2B5EF4-FFF2-40B4-BE49-F238E27FC236}">
                    <a16:creationId xmlns:a16="http://schemas.microsoft.com/office/drawing/2014/main" id="{A6C469AB-197C-9D4F-9DB6-ABBAAC30F5BC}"/>
                  </a:ext>
                </a:extLst>
              </p:cNvPr>
              <p:cNvPicPr/>
              <p:nvPr/>
            </p:nvPicPr>
            <p:blipFill>
              <a:blip r:embed="rId52"/>
              <a:stretch>
                <a:fillRect/>
              </a:stretch>
            </p:blipFill>
            <p:spPr>
              <a:xfrm>
                <a:off x="4837605" y="5049963"/>
                <a:ext cx="17013" cy="280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108" name="Ink 107">
                <a:extLst>
                  <a:ext uri="{FF2B5EF4-FFF2-40B4-BE49-F238E27FC236}">
                    <a16:creationId xmlns:a16="http://schemas.microsoft.com/office/drawing/2014/main" id="{8E97E5A9-81A2-5941-B70A-89CC5AAEF182}"/>
                  </a:ext>
                </a:extLst>
              </p14:cNvPr>
              <p14:cNvContentPartPr/>
              <p14:nvPr/>
            </p14:nvContentPartPr>
            <p14:xfrm>
              <a:off x="4130794" y="4851000"/>
              <a:ext cx="56" cy="56"/>
            </p14:xfrm>
          </p:contentPart>
        </mc:Choice>
        <mc:Fallback xmlns="">
          <p:pic>
            <p:nvPicPr>
              <p:cNvPr id="108" name="Ink 107">
                <a:extLst>
                  <a:ext uri="{FF2B5EF4-FFF2-40B4-BE49-F238E27FC236}">
                    <a16:creationId xmlns:a16="http://schemas.microsoft.com/office/drawing/2014/main" id="{8E97E5A9-81A2-5941-B70A-89CC5AAEF182}"/>
                  </a:ext>
                </a:extLst>
              </p:cNvPr>
              <p:cNvPicPr/>
              <p:nvPr/>
            </p:nvPicPr>
            <p:blipFill>
              <a:blip r:embed="rId46"/>
              <a:stretch>
                <a:fillRect/>
              </a:stretch>
            </p:blipFill>
            <p:spPr>
              <a:xfrm>
                <a:off x="4129394" y="4849600"/>
                <a:ext cx="2800" cy="280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109" name="Ink 108">
                <a:extLst>
                  <a:ext uri="{FF2B5EF4-FFF2-40B4-BE49-F238E27FC236}">
                    <a16:creationId xmlns:a16="http://schemas.microsoft.com/office/drawing/2014/main" id="{30B116ED-6893-BB4A-9776-4FC88A565B7D}"/>
                  </a:ext>
                </a:extLst>
              </p14:cNvPr>
              <p14:cNvContentPartPr/>
              <p14:nvPr/>
            </p14:nvContentPartPr>
            <p14:xfrm>
              <a:off x="3769388" y="4949944"/>
              <a:ext cx="56" cy="56"/>
            </p14:xfrm>
          </p:contentPart>
        </mc:Choice>
        <mc:Fallback xmlns="">
          <p:pic>
            <p:nvPicPr>
              <p:cNvPr id="109" name="Ink 108">
                <a:extLst>
                  <a:ext uri="{FF2B5EF4-FFF2-40B4-BE49-F238E27FC236}">
                    <a16:creationId xmlns:a16="http://schemas.microsoft.com/office/drawing/2014/main" id="{30B116ED-6893-BB4A-9776-4FC88A565B7D}"/>
                  </a:ext>
                </a:extLst>
              </p:cNvPr>
              <p:cNvPicPr/>
              <p:nvPr/>
            </p:nvPicPr>
            <p:blipFill>
              <a:blip r:embed="rId46"/>
              <a:stretch>
                <a:fillRect/>
              </a:stretch>
            </p:blipFill>
            <p:spPr>
              <a:xfrm>
                <a:off x="3767988" y="4948544"/>
                <a:ext cx="2800" cy="280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110" name="Ink 109">
                <a:extLst>
                  <a:ext uri="{FF2B5EF4-FFF2-40B4-BE49-F238E27FC236}">
                    <a16:creationId xmlns:a16="http://schemas.microsoft.com/office/drawing/2014/main" id="{D114B942-6AC3-A446-8DB4-BAF9377505E6}"/>
                  </a:ext>
                </a:extLst>
              </p14:cNvPr>
              <p14:cNvContentPartPr/>
              <p14:nvPr/>
            </p14:nvContentPartPr>
            <p14:xfrm>
              <a:off x="4854394" y="5091581"/>
              <a:ext cx="56" cy="1800"/>
            </p14:xfrm>
          </p:contentPart>
        </mc:Choice>
        <mc:Fallback xmlns="">
          <p:pic>
            <p:nvPicPr>
              <p:cNvPr id="110" name="Ink 109">
                <a:extLst>
                  <a:ext uri="{FF2B5EF4-FFF2-40B4-BE49-F238E27FC236}">
                    <a16:creationId xmlns:a16="http://schemas.microsoft.com/office/drawing/2014/main" id="{D114B942-6AC3-A446-8DB4-BAF9377505E6}"/>
                  </a:ext>
                </a:extLst>
              </p:cNvPr>
              <p:cNvPicPr/>
              <p:nvPr/>
            </p:nvPicPr>
            <p:blipFill>
              <a:blip r:embed="rId56"/>
              <a:stretch>
                <a:fillRect/>
              </a:stretch>
            </p:blipFill>
            <p:spPr>
              <a:xfrm>
                <a:off x="4852994" y="5084081"/>
                <a:ext cx="2800" cy="1650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111" name="Ink 110">
                <a:extLst>
                  <a:ext uri="{FF2B5EF4-FFF2-40B4-BE49-F238E27FC236}">
                    <a16:creationId xmlns:a16="http://schemas.microsoft.com/office/drawing/2014/main" id="{5394ACEF-7513-8641-B963-6F81332257A1}"/>
                  </a:ext>
                </a:extLst>
              </p14:cNvPr>
              <p14:cNvContentPartPr/>
              <p14:nvPr/>
            </p14:nvContentPartPr>
            <p14:xfrm>
              <a:off x="4794488" y="5649694"/>
              <a:ext cx="56" cy="56"/>
            </p14:xfrm>
          </p:contentPart>
        </mc:Choice>
        <mc:Fallback xmlns="">
          <p:pic>
            <p:nvPicPr>
              <p:cNvPr id="111" name="Ink 110">
                <a:extLst>
                  <a:ext uri="{FF2B5EF4-FFF2-40B4-BE49-F238E27FC236}">
                    <a16:creationId xmlns:a16="http://schemas.microsoft.com/office/drawing/2014/main" id="{5394ACEF-7513-8641-B963-6F81332257A1}"/>
                  </a:ext>
                </a:extLst>
              </p:cNvPr>
              <p:cNvPicPr/>
              <p:nvPr/>
            </p:nvPicPr>
            <p:blipFill>
              <a:blip r:embed="rId46"/>
              <a:stretch>
                <a:fillRect/>
              </a:stretch>
            </p:blipFill>
            <p:spPr>
              <a:xfrm>
                <a:off x="4793088" y="5648294"/>
                <a:ext cx="2800" cy="280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12" name="Ink 111">
                <a:extLst>
                  <a:ext uri="{FF2B5EF4-FFF2-40B4-BE49-F238E27FC236}">
                    <a16:creationId xmlns:a16="http://schemas.microsoft.com/office/drawing/2014/main" id="{9B0E2352-494E-0A46-8325-404FA0E0E812}"/>
                  </a:ext>
                </a:extLst>
              </p14:cNvPr>
              <p14:cNvContentPartPr/>
              <p14:nvPr/>
            </p14:nvContentPartPr>
            <p14:xfrm>
              <a:off x="6591394" y="5965031"/>
              <a:ext cx="56" cy="56"/>
            </p14:xfrm>
          </p:contentPart>
        </mc:Choice>
        <mc:Fallback xmlns="">
          <p:pic>
            <p:nvPicPr>
              <p:cNvPr id="112" name="Ink 111">
                <a:extLst>
                  <a:ext uri="{FF2B5EF4-FFF2-40B4-BE49-F238E27FC236}">
                    <a16:creationId xmlns:a16="http://schemas.microsoft.com/office/drawing/2014/main" id="{9B0E2352-494E-0A46-8325-404FA0E0E812}"/>
                  </a:ext>
                </a:extLst>
              </p:cNvPr>
              <p:cNvPicPr/>
              <p:nvPr/>
            </p:nvPicPr>
            <p:blipFill>
              <a:blip r:embed="rId46"/>
              <a:stretch>
                <a:fillRect/>
              </a:stretch>
            </p:blipFill>
            <p:spPr>
              <a:xfrm>
                <a:off x="6589994" y="5963631"/>
                <a:ext cx="2800" cy="280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113" name="Ink 112">
                <a:extLst>
                  <a:ext uri="{FF2B5EF4-FFF2-40B4-BE49-F238E27FC236}">
                    <a16:creationId xmlns:a16="http://schemas.microsoft.com/office/drawing/2014/main" id="{FD317835-40E7-DB46-BB6B-1E29AB2207BC}"/>
                  </a:ext>
                </a:extLst>
              </p14:cNvPr>
              <p14:cNvContentPartPr/>
              <p14:nvPr/>
            </p14:nvContentPartPr>
            <p14:xfrm>
              <a:off x="5699100" y="6728288"/>
              <a:ext cx="56" cy="56"/>
            </p14:xfrm>
          </p:contentPart>
        </mc:Choice>
        <mc:Fallback xmlns="">
          <p:pic>
            <p:nvPicPr>
              <p:cNvPr id="113" name="Ink 112">
                <a:extLst>
                  <a:ext uri="{FF2B5EF4-FFF2-40B4-BE49-F238E27FC236}">
                    <a16:creationId xmlns:a16="http://schemas.microsoft.com/office/drawing/2014/main" id="{FD317835-40E7-DB46-BB6B-1E29AB2207BC}"/>
                  </a:ext>
                </a:extLst>
              </p:cNvPr>
              <p:cNvPicPr/>
              <p:nvPr/>
            </p:nvPicPr>
            <p:blipFill>
              <a:blip r:embed="rId46"/>
              <a:stretch>
                <a:fillRect/>
              </a:stretch>
            </p:blipFill>
            <p:spPr>
              <a:xfrm>
                <a:off x="5697700" y="6726888"/>
                <a:ext cx="2800" cy="280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114" name="Ink 113">
                <a:extLst>
                  <a:ext uri="{FF2B5EF4-FFF2-40B4-BE49-F238E27FC236}">
                    <a16:creationId xmlns:a16="http://schemas.microsoft.com/office/drawing/2014/main" id="{1745C4A3-CE5F-1E45-9BE7-DFF480467FE2}"/>
                  </a:ext>
                </a:extLst>
              </p14:cNvPr>
              <p14:cNvContentPartPr/>
              <p14:nvPr/>
            </p14:nvContentPartPr>
            <p14:xfrm>
              <a:off x="8377950" y="1669950"/>
              <a:ext cx="56" cy="56"/>
            </p14:xfrm>
          </p:contentPart>
        </mc:Choice>
        <mc:Fallback xmlns="">
          <p:pic>
            <p:nvPicPr>
              <p:cNvPr id="114" name="Ink 113">
                <a:extLst>
                  <a:ext uri="{FF2B5EF4-FFF2-40B4-BE49-F238E27FC236}">
                    <a16:creationId xmlns:a16="http://schemas.microsoft.com/office/drawing/2014/main" id="{1745C4A3-CE5F-1E45-9BE7-DFF480467FE2}"/>
                  </a:ext>
                </a:extLst>
              </p:cNvPr>
              <p:cNvPicPr/>
              <p:nvPr/>
            </p:nvPicPr>
            <p:blipFill>
              <a:blip r:embed="rId46"/>
              <a:stretch>
                <a:fillRect/>
              </a:stretch>
            </p:blipFill>
            <p:spPr>
              <a:xfrm>
                <a:off x="8376550" y="1668550"/>
                <a:ext cx="2800" cy="280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115" name="Ink 114">
                <a:extLst>
                  <a:ext uri="{FF2B5EF4-FFF2-40B4-BE49-F238E27FC236}">
                    <a16:creationId xmlns:a16="http://schemas.microsoft.com/office/drawing/2014/main" id="{8130DA3D-1C2A-CC45-BA58-4845138F565C}"/>
                  </a:ext>
                </a:extLst>
              </p14:cNvPr>
              <p14:cNvContentPartPr/>
              <p14:nvPr/>
            </p14:nvContentPartPr>
            <p14:xfrm>
              <a:off x="8468681" y="839419"/>
              <a:ext cx="56" cy="56"/>
            </p14:xfrm>
          </p:contentPart>
        </mc:Choice>
        <mc:Fallback xmlns="">
          <p:pic>
            <p:nvPicPr>
              <p:cNvPr id="115" name="Ink 114">
                <a:extLst>
                  <a:ext uri="{FF2B5EF4-FFF2-40B4-BE49-F238E27FC236}">
                    <a16:creationId xmlns:a16="http://schemas.microsoft.com/office/drawing/2014/main" id="{8130DA3D-1C2A-CC45-BA58-4845138F565C}"/>
                  </a:ext>
                </a:extLst>
              </p:cNvPr>
              <p:cNvPicPr/>
              <p:nvPr/>
            </p:nvPicPr>
            <p:blipFill>
              <a:blip r:embed="rId46"/>
              <a:stretch>
                <a:fillRect/>
              </a:stretch>
            </p:blipFill>
            <p:spPr>
              <a:xfrm>
                <a:off x="8467281" y="838019"/>
                <a:ext cx="2800" cy="280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116" name="Ink 115">
                <a:extLst>
                  <a:ext uri="{FF2B5EF4-FFF2-40B4-BE49-F238E27FC236}">
                    <a16:creationId xmlns:a16="http://schemas.microsoft.com/office/drawing/2014/main" id="{F084172F-7BCE-9E4D-8F45-285B00D222C3}"/>
                  </a:ext>
                </a:extLst>
              </p14:cNvPr>
              <p14:cNvContentPartPr/>
              <p14:nvPr/>
            </p14:nvContentPartPr>
            <p14:xfrm>
              <a:off x="8418900" y="2423813"/>
              <a:ext cx="56" cy="56"/>
            </p14:xfrm>
          </p:contentPart>
        </mc:Choice>
        <mc:Fallback xmlns="">
          <p:pic>
            <p:nvPicPr>
              <p:cNvPr id="116" name="Ink 115">
                <a:extLst>
                  <a:ext uri="{FF2B5EF4-FFF2-40B4-BE49-F238E27FC236}">
                    <a16:creationId xmlns:a16="http://schemas.microsoft.com/office/drawing/2014/main" id="{F084172F-7BCE-9E4D-8F45-285B00D222C3}"/>
                  </a:ext>
                </a:extLst>
              </p:cNvPr>
              <p:cNvPicPr/>
              <p:nvPr/>
            </p:nvPicPr>
            <p:blipFill>
              <a:blip r:embed="rId46"/>
              <a:stretch>
                <a:fillRect/>
              </a:stretch>
            </p:blipFill>
            <p:spPr>
              <a:xfrm>
                <a:off x="8417500" y="2422413"/>
                <a:ext cx="2800" cy="280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117" name="Ink 116">
                <a:extLst>
                  <a:ext uri="{FF2B5EF4-FFF2-40B4-BE49-F238E27FC236}">
                    <a16:creationId xmlns:a16="http://schemas.microsoft.com/office/drawing/2014/main" id="{F6D950E5-F764-CF4E-B3E9-FCB0F61A6F4C}"/>
                  </a:ext>
                </a:extLst>
              </p14:cNvPr>
              <p14:cNvContentPartPr/>
              <p14:nvPr/>
            </p14:nvContentPartPr>
            <p14:xfrm>
              <a:off x="7076156" y="2646619"/>
              <a:ext cx="56" cy="56"/>
            </p14:xfrm>
          </p:contentPart>
        </mc:Choice>
        <mc:Fallback xmlns="">
          <p:pic>
            <p:nvPicPr>
              <p:cNvPr id="117" name="Ink 116">
                <a:extLst>
                  <a:ext uri="{FF2B5EF4-FFF2-40B4-BE49-F238E27FC236}">
                    <a16:creationId xmlns:a16="http://schemas.microsoft.com/office/drawing/2014/main" id="{F6D950E5-F764-CF4E-B3E9-FCB0F61A6F4C}"/>
                  </a:ext>
                </a:extLst>
              </p:cNvPr>
              <p:cNvPicPr/>
              <p:nvPr/>
            </p:nvPicPr>
            <p:blipFill>
              <a:blip r:embed="rId46"/>
              <a:stretch>
                <a:fillRect/>
              </a:stretch>
            </p:blipFill>
            <p:spPr>
              <a:xfrm>
                <a:off x="7074756" y="2645219"/>
                <a:ext cx="2800" cy="280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18" name="Ink 117">
                <a:extLst>
                  <a:ext uri="{FF2B5EF4-FFF2-40B4-BE49-F238E27FC236}">
                    <a16:creationId xmlns:a16="http://schemas.microsoft.com/office/drawing/2014/main" id="{DAFCDA0C-69CF-3845-AE91-B787D0CBC2C2}"/>
                  </a:ext>
                </a:extLst>
              </p14:cNvPr>
              <p14:cNvContentPartPr/>
              <p14:nvPr/>
            </p14:nvContentPartPr>
            <p14:xfrm>
              <a:off x="6913031" y="1353713"/>
              <a:ext cx="56" cy="56"/>
            </p14:xfrm>
          </p:contentPart>
        </mc:Choice>
        <mc:Fallback xmlns="">
          <p:pic>
            <p:nvPicPr>
              <p:cNvPr id="118" name="Ink 117">
                <a:extLst>
                  <a:ext uri="{FF2B5EF4-FFF2-40B4-BE49-F238E27FC236}">
                    <a16:creationId xmlns:a16="http://schemas.microsoft.com/office/drawing/2014/main" id="{DAFCDA0C-69CF-3845-AE91-B787D0CBC2C2}"/>
                  </a:ext>
                </a:extLst>
              </p:cNvPr>
              <p:cNvPicPr/>
              <p:nvPr/>
            </p:nvPicPr>
            <p:blipFill>
              <a:blip r:embed="rId46"/>
              <a:stretch>
                <a:fillRect/>
              </a:stretch>
            </p:blipFill>
            <p:spPr>
              <a:xfrm>
                <a:off x="6911631" y="1352313"/>
                <a:ext cx="2800" cy="280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119" name="Ink 118">
                <a:extLst>
                  <a:ext uri="{FF2B5EF4-FFF2-40B4-BE49-F238E27FC236}">
                    <a16:creationId xmlns:a16="http://schemas.microsoft.com/office/drawing/2014/main" id="{D95F87DC-6D12-9A40-B60B-2602AFC32843}"/>
                  </a:ext>
                </a:extLst>
              </p14:cNvPr>
              <p14:cNvContentPartPr/>
              <p14:nvPr/>
            </p14:nvContentPartPr>
            <p14:xfrm>
              <a:off x="6899531" y="993094"/>
              <a:ext cx="1800" cy="56"/>
            </p14:xfrm>
          </p:contentPart>
        </mc:Choice>
        <mc:Fallback xmlns="">
          <p:pic>
            <p:nvPicPr>
              <p:cNvPr id="119" name="Ink 118">
                <a:extLst>
                  <a:ext uri="{FF2B5EF4-FFF2-40B4-BE49-F238E27FC236}">
                    <a16:creationId xmlns:a16="http://schemas.microsoft.com/office/drawing/2014/main" id="{D95F87DC-6D12-9A40-B60B-2602AFC32843}"/>
                  </a:ext>
                </a:extLst>
              </p:cNvPr>
              <p:cNvPicPr/>
              <p:nvPr/>
            </p:nvPicPr>
            <p:blipFill>
              <a:blip r:embed="rId52"/>
              <a:stretch>
                <a:fillRect/>
              </a:stretch>
            </p:blipFill>
            <p:spPr>
              <a:xfrm>
                <a:off x="6892031" y="991694"/>
                <a:ext cx="16500" cy="280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120" name="Ink 119">
                <a:extLst>
                  <a:ext uri="{FF2B5EF4-FFF2-40B4-BE49-F238E27FC236}">
                    <a16:creationId xmlns:a16="http://schemas.microsoft.com/office/drawing/2014/main" id="{93078117-D14F-844B-AC74-90ADF169D1E1}"/>
                  </a:ext>
                </a:extLst>
              </p14:cNvPr>
              <p14:cNvContentPartPr/>
              <p14:nvPr/>
            </p14:nvContentPartPr>
            <p14:xfrm>
              <a:off x="5553750" y="186131"/>
              <a:ext cx="56" cy="56"/>
            </p14:xfrm>
          </p:contentPart>
        </mc:Choice>
        <mc:Fallback xmlns="">
          <p:pic>
            <p:nvPicPr>
              <p:cNvPr id="120" name="Ink 119">
                <a:extLst>
                  <a:ext uri="{FF2B5EF4-FFF2-40B4-BE49-F238E27FC236}">
                    <a16:creationId xmlns:a16="http://schemas.microsoft.com/office/drawing/2014/main" id="{93078117-D14F-844B-AC74-90ADF169D1E1}"/>
                  </a:ext>
                </a:extLst>
              </p:cNvPr>
              <p:cNvPicPr/>
              <p:nvPr/>
            </p:nvPicPr>
            <p:blipFill>
              <a:blip r:embed="rId46"/>
              <a:stretch>
                <a:fillRect/>
              </a:stretch>
            </p:blipFill>
            <p:spPr>
              <a:xfrm>
                <a:off x="5552350" y="184731"/>
                <a:ext cx="2800" cy="280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121" name="Ink 120">
                <a:extLst>
                  <a:ext uri="{FF2B5EF4-FFF2-40B4-BE49-F238E27FC236}">
                    <a16:creationId xmlns:a16="http://schemas.microsoft.com/office/drawing/2014/main" id="{B39218E1-D214-A443-B558-7B85191EDBE7}"/>
                  </a:ext>
                </a:extLst>
              </p14:cNvPr>
              <p14:cNvContentPartPr/>
              <p14:nvPr/>
            </p14:nvContentPartPr>
            <p14:xfrm>
              <a:off x="6586331" y="136969"/>
              <a:ext cx="56" cy="56"/>
            </p14:xfrm>
          </p:contentPart>
        </mc:Choice>
        <mc:Fallback xmlns="">
          <p:pic>
            <p:nvPicPr>
              <p:cNvPr id="121" name="Ink 120">
                <a:extLst>
                  <a:ext uri="{FF2B5EF4-FFF2-40B4-BE49-F238E27FC236}">
                    <a16:creationId xmlns:a16="http://schemas.microsoft.com/office/drawing/2014/main" id="{B39218E1-D214-A443-B558-7B85191EDBE7}"/>
                  </a:ext>
                </a:extLst>
              </p:cNvPr>
              <p:cNvPicPr/>
              <p:nvPr/>
            </p:nvPicPr>
            <p:blipFill>
              <a:blip r:embed="rId46"/>
              <a:stretch>
                <a:fillRect/>
              </a:stretch>
            </p:blipFill>
            <p:spPr>
              <a:xfrm>
                <a:off x="6584931" y="135569"/>
                <a:ext cx="2800" cy="280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122" name="Ink 121">
                <a:extLst>
                  <a:ext uri="{FF2B5EF4-FFF2-40B4-BE49-F238E27FC236}">
                    <a16:creationId xmlns:a16="http://schemas.microsoft.com/office/drawing/2014/main" id="{751EFD56-8BD0-274C-8768-00AEC896572B}"/>
                  </a:ext>
                </a:extLst>
              </p14:cNvPr>
              <p14:cNvContentPartPr/>
              <p14:nvPr/>
            </p14:nvContentPartPr>
            <p14:xfrm>
              <a:off x="3883181" y="2716594"/>
              <a:ext cx="56" cy="56"/>
            </p14:xfrm>
          </p:contentPart>
        </mc:Choice>
        <mc:Fallback xmlns="">
          <p:pic>
            <p:nvPicPr>
              <p:cNvPr id="122" name="Ink 121">
                <a:extLst>
                  <a:ext uri="{FF2B5EF4-FFF2-40B4-BE49-F238E27FC236}">
                    <a16:creationId xmlns:a16="http://schemas.microsoft.com/office/drawing/2014/main" id="{751EFD56-8BD0-274C-8768-00AEC896572B}"/>
                  </a:ext>
                </a:extLst>
              </p:cNvPr>
              <p:cNvPicPr/>
              <p:nvPr/>
            </p:nvPicPr>
            <p:blipFill>
              <a:blip r:embed="rId46"/>
              <a:stretch>
                <a:fillRect/>
              </a:stretch>
            </p:blipFill>
            <p:spPr>
              <a:xfrm>
                <a:off x="3881781" y="2715194"/>
                <a:ext cx="2800" cy="280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123" name="Ink 122">
                <a:extLst>
                  <a:ext uri="{FF2B5EF4-FFF2-40B4-BE49-F238E27FC236}">
                    <a16:creationId xmlns:a16="http://schemas.microsoft.com/office/drawing/2014/main" id="{427166F5-563F-DD45-B761-D262478F1AB4}"/>
                  </a:ext>
                </a:extLst>
              </p14:cNvPr>
              <p14:cNvContentPartPr/>
              <p14:nvPr/>
            </p14:nvContentPartPr>
            <p14:xfrm>
              <a:off x="3615544" y="2061056"/>
              <a:ext cx="56" cy="56"/>
            </p14:xfrm>
          </p:contentPart>
        </mc:Choice>
        <mc:Fallback xmlns="">
          <p:pic>
            <p:nvPicPr>
              <p:cNvPr id="123" name="Ink 122">
                <a:extLst>
                  <a:ext uri="{FF2B5EF4-FFF2-40B4-BE49-F238E27FC236}">
                    <a16:creationId xmlns:a16="http://schemas.microsoft.com/office/drawing/2014/main" id="{427166F5-563F-DD45-B761-D262478F1AB4}"/>
                  </a:ext>
                </a:extLst>
              </p:cNvPr>
              <p:cNvPicPr/>
              <p:nvPr/>
            </p:nvPicPr>
            <p:blipFill>
              <a:blip r:embed="rId46"/>
              <a:stretch>
                <a:fillRect/>
              </a:stretch>
            </p:blipFill>
            <p:spPr>
              <a:xfrm>
                <a:off x="3614144" y="2059656"/>
                <a:ext cx="2800" cy="280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124" name="Ink 123">
                <a:extLst>
                  <a:ext uri="{FF2B5EF4-FFF2-40B4-BE49-F238E27FC236}">
                    <a16:creationId xmlns:a16="http://schemas.microsoft.com/office/drawing/2014/main" id="{2E8EAF1C-FF46-3F4B-B734-7F96F415943A}"/>
                  </a:ext>
                </a:extLst>
              </p14:cNvPr>
              <p14:cNvContentPartPr/>
              <p14:nvPr/>
            </p14:nvContentPartPr>
            <p14:xfrm>
              <a:off x="4729800" y="5013844"/>
              <a:ext cx="56" cy="56"/>
            </p14:xfrm>
          </p:contentPart>
        </mc:Choice>
        <mc:Fallback xmlns="">
          <p:pic>
            <p:nvPicPr>
              <p:cNvPr id="124" name="Ink 123">
                <a:extLst>
                  <a:ext uri="{FF2B5EF4-FFF2-40B4-BE49-F238E27FC236}">
                    <a16:creationId xmlns:a16="http://schemas.microsoft.com/office/drawing/2014/main" id="{2E8EAF1C-FF46-3F4B-B734-7F96F415943A}"/>
                  </a:ext>
                </a:extLst>
              </p:cNvPr>
              <p:cNvPicPr/>
              <p:nvPr/>
            </p:nvPicPr>
            <p:blipFill>
              <a:blip r:embed="rId46"/>
              <a:stretch>
                <a:fillRect/>
              </a:stretch>
            </p:blipFill>
            <p:spPr>
              <a:xfrm>
                <a:off x="4728400" y="5012444"/>
                <a:ext cx="2800" cy="280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125" name="Ink 124">
                <a:extLst>
                  <a:ext uri="{FF2B5EF4-FFF2-40B4-BE49-F238E27FC236}">
                    <a16:creationId xmlns:a16="http://schemas.microsoft.com/office/drawing/2014/main" id="{6989476E-19B1-FE48-9B2F-38BF08354B48}"/>
                  </a:ext>
                </a:extLst>
              </p14:cNvPr>
              <p14:cNvContentPartPr/>
              <p14:nvPr/>
            </p14:nvContentPartPr>
            <p14:xfrm>
              <a:off x="4929150" y="5277488"/>
              <a:ext cx="56" cy="56"/>
            </p14:xfrm>
          </p:contentPart>
        </mc:Choice>
        <mc:Fallback xmlns="">
          <p:pic>
            <p:nvPicPr>
              <p:cNvPr id="125" name="Ink 124">
                <a:extLst>
                  <a:ext uri="{FF2B5EF4-FFF2-40B4-BE49-F238E27FC236}">
                    <a16:creationId xmlns:a16="http://schemas.microsoft.com/office/drawing/2014/main" id="{6989476E-19B1-FE48-9B2F-38BF08354B48}"/>
                  </a:ext>
                </a:extLst>
              </p:cNvPr>
              <p:cNvPicPr/>
              <p:nvPr/>
            </p:nvPicPr>
            <p:blipFill>
              <a:blip r:embed="rId46"/>
              <a:stretch>
                <a:fillRect/>
              </a:stretch>
            </p:blipFill>
            <p:spPr>
              <a:xfrm>
                <a:off x="4927750" y="5276088"/>
                <a:ext cx="2800" cy="280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126" name="Ink 125">
                <a:extLst>
                  <a:ext uri="{FF2B5EF4-FFF2-40B4-BE49-F238E27FC236}">
                    <a16:creationId xmlns:a16="http://schemas.microsoft.com/office/drawing/2014/main" id="{F6DE27C8-AC00-C046-A841-B97327E51D3F}"/>
                  </a:ext>
                </a:extLst>
              </p14:cNvPr>
              <p14:cNvContentPartPr/>
              <p14:nvPr/>
            </p14:nvContentPartPr>
            <p14:xfrm>
              <a:off x="8424300" y="510131"/>
              <a:ext cx="56" cy="56"/>
            </p14:xfrm>
          </p:contentPart>
        </mc:Choice>
        <mc:Fallback xmlns="">
          <p:pic>
            <p:nvPicPr>
              <p:cNvPr id="126" name="Ink 125">
                <a:extLst>
                  <a:ext uri="{FF2B5EF4-FFF2-40B4-BE49-F238E27FC236}">
                    <a16:creationId xmlns:a16="http://schemas.microsoft.com/office/drawing/2014/main" id="{F6DE27C8-AC00-C046-A841-B97327E51D3F}"/>
                  </a:ext>
                </a:extLst>
              </p:cNvPr>
              <p:cNvPicPr/>
              <p:nvPr/>
            </p:nvPicPr>
            <p:blipFill>
              <a:blip r:embed="rId46"/>
              <a:stretch>
                <a:fillRect/>
              </a:stretch>
            </p:blipFill>
            <p:spPr>
              <a:xfrm>
                <a:off x="8422900" y="508731"/>
                <a:ext cx="2800" cy="280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127" name="Ink 126">
                <a:extLst>
                  <a:ext uri="{FF2B5EF4-FFF2-40B4-BE49-F238E27FC236}">
                    <a16:creationId xmlns:a16="http://schemas.microsoft.com/office/drawing/2014/main" id="{CCFC1676-ED98-044C-98C0-5170EE3B1D93}"/>
                  </a:ext>
                </a:extLst>
              </p14:cNvPr>
              <p14:cNvContentPartPr/>
              <p14:nvPr/>
            </p14:nvContentPartPr>
            <p14:xfrm>
              <a:off x="5249100" y="1465088"/>
              <a:ext cx="56" cy="56"/>
            </p14:xfrm>
          </p:contentPart>
        </mc:Choice>
        <mc:Fallback xmlns="">
          <p:pic>
            <p:nvPicPr>
              <p:cNvPr id="127" name="Ink 126">
                <a:extLst>
                  <a:ext uri="{FF2B5EF4-FFF2-40B4-BE49-F238E27FC236}">
                    <a16:creationId xmlns:a16="http://schemas.microsoft.com/office/drawing/2014/main" id="{CCFC1676-ED98-044C-98C0-5170EE3B1D93}"/>
                  </a:ext>
                </a:extLst>
              </p:cNvPr>
              <p:cNvPicPr/>
              <p:nvPr/>
            </p:nvPicPr>
            <p:blipFill>
              <a:blip r:embed="rId46"/>
              <a:stretch>
                <a:fillRect/>
              </a:stretch>
            </p:blipFill>
            <p:spPr>
              <a:xfrm>
                <a:off x="5247700" y="1463688"/>
                <a:ext cx="2800" cy="280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128" name="Ink 127">
                <a:extLst>
                  <a:ext uri="{FF2B5EF4-FFF2-40B4-BE49-F238E27FC236}">
                    <a16:creationId xmlns:a16="http://schemas.microsoft.com/office/drawing/2014/main" id="{AA7D250F-5E83-464D-A86B-3AA49E060F69}"/>
                  </a:ext>
                </a:extLst>
              </p14:cNvPr>
              <p14:cNvContentPartPr/>
              <p14:nvPr/>
            </p14:nvContentPartPr>
            <p14:xfrm>
              <a:off x="5091769" y="2271206"/>
              <a:ext cx="56" cy="56"/>
            </p14:xfrm>
          </p:contentPart>
        </mc:Choice>
        <mc:Fallback xmlns="">
          <p:pic>
            <p:nvPicPr>
              <p:cNvPr id="128" name="Ink 127">
                <a:extLst>
                  <a:ext uri="{FF2B5EF4-FFF2-40B4-BE49-F238E27FC236}">
                    <a16:creationId xmlns:a16="http://schemas.microsoft.com/office/drawing/2014/main" id="{AA7D250F-5E83-464D-A86B-3AA49E060F69}"/>
                  </a:ext>
                </a:extLst>
              </p:cNvPr>
              <p:cNvPicPr/>
              <p:nvPr/>
            </p:nvPicPr>
            <p:blipFill>
              <a:blip r:embed="rId46"/>
              <a:stretch>
                <a:fillRect/>
              </a:stretch>
            </p:blipFill>
            <p:spPr>
              <a:xfrm>
                <a:off x="5090369" y="2269806"/>
                <a:ext cx="2800" cy="280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129" name="Ink 128">
                <a:extLst>
                  <a:ext uri="{FF2B5EF4-FFF2-40B4-BE49-F238E27FC236}">
                    <a16:creationId xmlns:a16="http://schemas.microsoft.com/office/drawing/2014/main" id="{F57E8CFB-74B0-384E-A5C4-3226290092AD}"/>
                  </a:ext>
                </a:extLst>
              </p14:cNvPr>
              <p14:cNvContentPartPr/>
              <p14:nvPr/>
            </p14:nvContentPartPr>
            <p14:xfrm>
              <a:off x="5212200" y="3755250"/>
              <a:ext cx="56" cy="56"/>
            </p14:xfrm>
          </p:contentPart>
        </mc:Choice>
        <mc:Fallback xmlns="">
          <p:pic>
            <p:nvPicPr>
              <p:cNvPr id="129" name="Ink 128">
                <a:extLst>
                  <a:ext uri="{FF2B5EF4-FFF2-40B4-BE49-F238E27FC236}">
                    <a16:creationId xmlns:a16="http://schemas.microsoft.com/office/drawing/2014/main" id="{F57E8CFB-74B0-384E-A5C4-3226290092AD}"/>
                  </a:ext>
                </a:extLst>
              </p:cNvPr>
              <p:cNvPicPr/>
              <p:nvPr/>
            </p:nvPicPr>
            <p:blipFill>
              <a:blip r:embed="rId46"/>
              <a:stretch>
                <a:fillRect/>
              </a:stretch>
            </p:blipFill>
            <p:spPr>
              <a:xfrm>
                <a:off x="5210800" y="3753850"/>
                <a:ext cx="2800" cy="280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130" name="Ink 129">
                <a:extLst>
                  <a:ext uri="{FF2B5EF4-FFF2-40B4-BE49-F238E27FC236}">
                    <a16:creationId xmlns:a16="http://schemas.microsoft.com/office/drawing/2014/main" id="{5103058B-A960-AA44-AC9A-B8F6888CFDDC}"/>
                  </a:ext>
                </a:extLst>
              </p14:cNvPr>
              <p14:cNvContentPartPr/>
              <p14:nvPr/>
            </p14:nvContentPartPr>
            <p14:xfrm>
              <a:off x="4476563" y="4840031"/>
              <a:ext cx="56" cy="56"/>
            </p14:xfrm>
          </p:contentPart>
        </mc:Choice>
        <mc:Fallback xmlns="">
          <p:pic>
            <p:nvPicPr>
              <p:cNvPr id="130" name="Ink 129">
                <a:extLst>
                  <a:ext uri="{FF2B5EF4-FFF2-40B4-BE49-F238E27FC236}">
                    <a16:creationId xmlns:a16="http://schemas.microsoft.com/office/drawing/2014/main" id="{5103058B-A960-AA44-AC9A-B8F6888CFDDC}"/>
                  </a:ext>
                </a:extLst>
              </p:cNvPr>
              <p:cNvPicPr/>
              <p:nvPr/>
            </p:nvPicPr>
            <p:blipFill>
              <a:blip r:embed="rId46"/>
              <a:stretch>
                <a:fillRect/>
              </a:stretch>
            </p:blipFill>
            <p:spPr>
              <a:xfrm>
                <a:off x="4475163" y="4838631"/>
                <a:ext cx="2800" cy="280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131" name="Ink 130">
                <a:extLst>
                  <a:ext uri="{FF2B5EF4-FFF2-40B4-BE49-F238E27FC236}">
                    <a16:creationId xmlns:a16="http://schemas.microsoft.com/office/drawing/2014/main" id="{B6FC632E-F486-3C4E-AA42-46B29EEC061E}"/>
                  </a:ext>
                </a:extLst>
              </p14:cNvPr>
              <p14:cNvContentPartPr/>
              <p14:nvPr/>
            </p14:nvContentPartPr>
            <p14:xfrm>
              <a:off x="3852694" y="6584513"/>
              <a:ext cx="56" cy="56"/>
            </p14:xfrm>
          </p:contentPart>
        </mc:Choice>
        <mc:Fallback xmlns="">
          <p:pic>
            <p:nvPicPr>
              <p:cNvPr id="131" name="Ink 130">
                <a:extLst>
                  <a:ext uri="{FF2B5EF4-FFF2-40B4-BE49-F238E27FC236}">
                    <a16:creationId xmlns:a16="http://schemas.microsoft.com/office/drawing/2014/main" id="{B6FC632E-F486-3C4E-AA42-46B29EEC061E}"/>
                  </a:ext>
                </a:extLst>
              </p:cNvPr>
              <p:cNvPicPr/>
              <p:nvPr/>
            </p:nvPicPr>
            <p:blipFill>
              <a:blip r:embed="rId46"/>
              <a:stretch>
                <a:fillRect/>
              </a:stretch>
            </p:blipFill>
            <p:spPr>
              <a:xfrm>
                <a:off x="3851294" y="6583113"/>
                <a:ext cx="2800" cy="280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132" name="Ink 131">
                <a:extLst>
                  <a:ext uri="{FF2B5EF4-FFF2-40B4-BE49-F238E27FC236}">
                    <a16:creationId xmlns:a16="http://schemas.microsoft.com/office/drawing/2014/main" id="{788182EE-F5EF-6F40-BAE0-A1A0E942B761}"/>
                  </a:ext>
                </a:extLst>
              </p14:cNvPr>
              <p14:cNvContentPartPr/>
              <p14:nvPr/>
            </p14:nvContentPartPr>
            <p14:xfrm>
              <a:off x="4022681" y="6215569"/>
              <a:ext cx="56" cy="56"/>
            </p14:xfrm>
          </p:contentPart>
        </mc:Choice>
        <mc:Fallback xmlns="">
          <p:pic>
            <p:nvPicPr>
              <p:cNvPr id="132" name="Ink 131">
                <a:extLst>
                  <a:ext uri="{FF2B5EF4-FFF2-40B4-BE49-F238E27FC236}">
                    <a16:creationId xmlns:a16="http://schemas.microsoft.com/office/drawing/2014/main" id="{788182EE-F5EF-6F40-BAE0-A1A0E942B761}"/>
                  </a:ext>
                </a:extLst>
              </p:cNvPr>
              <p:cNvPicPr/>
              <p:nvPr/>
            </p:nvPicPr>
            <p:blipFill>
              <a:blip r:embed="rId46"/>
              <a:stretch>
                <a:fillRect/>
              </a:stretch>
            </p:blipFill>
            <p:spPr>
              <a:xfrm>
                <a:off x="4021281" y="6214169"/>
                <a:ext cx="2800" cy="280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133" name="Ink 132">
                <a:extLst>
                  <a:ext uri="{FF2B5EF4-FFF2-40B4-BE49-F238E27FC236}">
                    <a16:creationId xmlns:a16="http://schemas.microsoft.com/office/drawing/2014/main" id="{5EFF27F2-C568-B542-BDA8-1CD3F173E8DE}"/>
                  </a:ext>
                </a:extLst>
              </p14:cNvPr>
              <p14:cNvContentPartPr/>
              <p14:nvPr/>
            </p14:nvContentPartPr>
            <p14:xfrm>
              <a:off x="5100994" y="6768000"/>
              <a:ext cx="56" cy="56"/>
            </p14:xfrm>
          </p:contentPart>
        </mc:Choice>
        <mc:Fallback xmlns="">
          <p:pic>
            <p:nvPicPr>
              <p:cNvPr id="133" name="Ink 132">
                <a:extLst>
                  <a:ext uri="{FF2B5EF4-FFF2-40B4-BE49-F238E27FC236}">
                    <a16:creationId xmlns:a16="http://schemas.microsoft.com/office/drawing/2014/main" id="{5EFF27F2-C568-B542-BDA8-1CD3F173E8DE}"/>
                  </a:ext>
                </a:extLst>
              </p:cNvPr>
              <p:cNvPicPr/>
              <p:nvPr/>
            </p:nvPicPr>
            <p:blipFill>
              <a:blip r:embed="rId46"/>
              <a:stretch>
                <a:fillRect/>
              </a:stretch>
            </p:blipFill>
            <p:spPr>
              <a:xfrm>
                <a:off x="5099594" y="6766600"/>
                <a:ext cx="2800" cy="280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134" name="Ink 133">
                <a:extLst>
                  <a:ext uri="{FF2B5EF4-FFF2-40B4-BE49-F238E27FC236}">
                    <a16:creationId xmlns:a16="http://schemas.microsoft.com/office/drawing/2014/main" id="{BB17F226-50FC-3540-8B74-AD75B5DDC18C}"/>
                  </a:ext>
                </a:extLst>
              </p14:cNvPr>
              <p14:cNvContentPartPr/>
              <p14:nvPr/>
            </p14:nvContentPartPr>
            <p14:xfrm>
              <a:off x="7514175" y="6803325"/>
              <a:ext cx="1688" cy="56"/>
            </p14:xfrm>
          </p:contentPart>
        </mc:Choice>
        <mc:Fallback xmlns="">
          <p:pic>
            <p:nvPicPr>
              <p:cNvPr id="134" name="Ink 133">
                <a:extLst>
                  <a:ext uri="{FF2B5EF4-FFF2-40B4-BE49-F238E27FC236}">
                    <a16:creationId xmlns:a16="http://schemas.microsoft.com/office/drawing/2014/main" id="{BB17F226-50FC-3540-8B74-AD75B5DDC18C}"/>
                  </a:ext>
                </a:extLst>
              </p:cNvPr>
              <p:cNvPicPr/>
              <p:nvPr/>
            </p:nvPicPr>
            <p:blipFill>
              <a:blip r:embed="rId46"/>
              <a:stretch>
                <a:fillRect/>
              </a:stretch>
            </p:blipFill>
            <p:spPr>
              <a:xfrm>
                <a:off x="7507142" y="6801925"/>
                <a:ext cx="15473" cy="280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135" name="Ink 134">
                <a:extLst>
                  <a:ext uri="{FF2B5EF4-FFF2-40B4-BE49-F238E27FC236}">
                    <a16:creationId xmlns:a16="http://schemas.microsoft.com/office/drawing/2014/main" id="{8F1893E1-75CA-5A4C-A8CA-4567F60FAA17}"/>
                  </a:ext>
                </a:extLst>
              </p14:cNvPr>
              <p14:cNvContentPartPr/>
              <p14:nvPr/>
            </p14:nvContentPartPr>
            <p14:xfrm>
              <a:off x="8175844" y="4531838"/>
              <a:ext cx="56" cy="56"/>
            </p14:xfrm>
          </p:contentPart>
        </mc:Choice>
        <mc:Fallback xmlns="">
          <p:pic>
            <p:nvPicPr>
              <p:cNvPr id="135" name="Ink 134">
                <a:extLst>
                  <a:ext uri="{FF2B5EF4-FFF2-40B4-BE49-F238E27FC236}">
                    <a16:creationId xmlns:a16="http://schemas.microsoft.com/office/drawing/2014/main" id="{8F1893E1-75CA-5A4C-A8CA-4567F60FAA17}"/>
                  </a:ext>
                </a:extLst>
              </p:cNvPr>
              <p:cNvPicPr/>
              <p:nvPr/>
            </p:nvPicPr>
            <p:blipFill>
              <a:blip r:embed="rId46"/>
              <a:stretch>
                <a:fillRect/>
              </a:stretch>
            </p:blipFill>
            <p:spPr>
              <a:xfrm>
                <a:off x="8174444" y="4530438"/>
                <a:ext cx="2800" cy="280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136" name="Ink 135">
                <a:extLst>
                  <a:ext uri="{FF2B5EF4-FFF2-40B4-BE49-F238E27FC236}">
                    <a16:creationId xmlns:a16="http://schemas.microsoft.com/office/drawing/2014/main" id="{2369B354-2F2C-2B4E-9E54-69E647527C0D}"/>
                  </a:ext>
                </a:extLst>
              </p14:cNvPr>
              <p14:cNvContentPartPr/>
              <p14:nvPr/>
            </p14:nvContentPartPr>
            <p14:xfrm>
              <a:off x="7525988" y="4472719"/>
              <a:ext cx="56" cy="56"/>
            </p14:xfrm>
          </p:contentPart>
        </mc:Choice>
        <mc:Fallback xmlns="">
          <p:pic>
            <p:nvPicPr>
              <p:cNvPr id="136" name="Ink 135">
                <a:extLst>
                  <a:ext uri="{FF2B5EF4-FFF2-40B4-BE49-F238E27FC236}">
                    <a16:creationId xmlns:a16="http://schemas.microsoft.com/office/drawing/2014/main" id="{2369B354-2F2C-2B4E-9E54-69E647527C0D}"/>
                  </a:ext>
                </a:extLst>
              </p:cNvPr>
              <p:cNvPicPr/>
              <p:nvPr/>
            </p:nvPicPr>
            <p:blipFill>
              <a:blip r:embed="rId46"/>
              <a:stretch>
                <a:fillRect/>
              </a:stretch>
            </p:blipFill>
            <p:spPr>
              <a:xfrm>
                <a:off x="7524588" y="4471319"/>
                <a:ext cx="2800" cy="280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137" name="Ink 136">
                <a:extLst>
                  <a:ext uri="{FF2B5EF4-FFF2-40B4-BE49-F238E27FC236}">
                    <a16:creationId xmlns:a16="http://schemas.microsoft.com/office/drawing/2014/main" id="{1F10F2A2-8E54-7F44-8478-A6ED8F6BFD47}"/>
                  </a:ext>
                </a:extLst>
              </p14:cNvPr>
              <p14:cNvContentPartPr/>
              <p14:nvPr/>
            </p14:nvContentPartPr>
            <p14:xfrm>
              <a:off x="7631906" y="2467069"/>
              <a:ext cx="56" cy="56"/>
            </p14:xfrm>
          </p:contentPart>
        </mc:Choice>
        <mc:Fallback xmlns="">
          <p:pic>
            <p:nvPicPr>
              <p:cNvPr id="137" name="Ink 136">
                <a:extLst>
                  <a:ext uri="{FF2B5EF4-FFF2-40B4-BE49-F238E27FC236}">
                    <a16:creationId xmlns:a16="http://schemas.microsoft.com/office/drawing/2014/main" id="{1F10F2A2-8E54-7F44-8478-A6ED8F6BFD47}"/>
                  </a:ext>
                </a:extLst>
              </p:cNvPr>
              <p:cNvPicPr/>
              <p:nvPr/>
            </p:nvPicPr>
            <p:blipFill>
              <a:blip r:embed="rId46"/>
              <a:stretch>
                <a:fillRect/>
              </a:stretch>
            </p:blipFill>
            <p:spPr>
              <a:xfrm>
                <a:off x="7630506" y="2465669"/>
                <a:ext cx="2800" cy="280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138" name="Ink 137">
                <a:extLst>
                  <a:ext uri="{FF2B5EF4-FFF2-40B4-BE49-F238E27FC236}">
                    <a16:creationId xmlns:a16="http://schemas.microsoft.com/office/drawing/2014/main" id="{2F43B62C-8F6A-F54B-AE1C-1259A21047D2}"/>
                  </a:ext>
                </a:extLst>
              </p14:cNvPr>
              <p14:cNvContentPartPr/>
              <p14:nvPr/>
            </p14:nvContentPartPr>
            <p14:xfrm>
              <a:off x="7957425" y="1622700"/>
              <a:ext cx="56" cy="56"/>
            </p14:xfrm>
          </p:contentPart>
        </mc:Choice>
        <mc:Fallback xmlns="">
          <p:pic>
            <p:nvPicPr>
              <p:cNvPr id="138" name="Ink 137">
                <a:extLst>
                  <a:ext uri="{FF2B5EF4-FFF2-40B4-BE49-F238E27FC236}">
                    <a16:creationId xmlns:a16="http://schemas.microsoft.com/office/drawing/2014/main" id="{2F43B62C-8F6A-F54B-AE1C-1259A21047D2}"/>
                  </a:ext>
                </a:extLst>
              </p:cNvPr>
              <p:cNvPicPr/>
              <p:nvPr/>
            </p:nvPicPr>
            <p:blipFill>
              <a:blip r:embed="rId46"/>
              <a:stretch>
                <a:fillRect/>
              </a:stretch>
            </p:blipFill>
            <p:spPr>
              <a:xfrm>
                <a:off x="7956025" y="1621300"/>
                <a:ext cx="2800" cy="280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139" name="Ink 138">
                <a:extLst>
                  <a:ext uri="{FF2B5EF4-FFF2-40B4-BE49-F238E27FC236}">
                    <a16:creationId xmlns:a16="http://schemas.microsoft.com/office/drawing/2014/main" id="{D520C053-6D19-344E-A117-8F88273C33EE}"/>
                  </a:ext>
                </a:extLst>
              </p14:cNvPr>
              <p14:cNvContentPartPr/>
              <p14:nvPr/>
            </p14:nvContentPartPr>
            <p14:xfrm>
              <a:off x="6908756" y="721125"/>
              <a:ext cx="56" cy="56"/>
            </p14:xfrm>
          </p:contentPart>
        </mc:Choice>
        <mc:Fallback xmlns="">
          <p:pic>
            <p:nvPicPr>
              <p:cNvPr id="139" name="Ink 138">
                <a:extLst>
                  <a:ext uri="{FF2B5EF4-FFF2-40B4-BE49-F238E27FC236}">
                    <a16:creationId xmlns:a16="http://schemas.microsoft.com/office/drawing/2014/main" id="{D520C053-6D19-344E-A117-8F88273C33EE}"/>
                  </a:ext>
                </a:extLst>
              </p:cNvPr>
              <p:cNvPicPr/>
              <p:nvPr/>
            </p:nvPicPr>
            <p:blipFill>
              <a:blip r:embed="rId46"/>
              <a:stretch>
                <a:fillRect/>
              </a:stretch>
            </p:blipFill>
            <p:spPr>
              <a:xfrm>
                <a:off x="6907356" y="719725"/>
                <a:ext cx="2800" cy="280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140" name="Ink 139">
                <a:extLst>
                  <a:ext uri="{FF2B5EF4-FFF2-40B4-BE49-F238E27FC236}">
                    <a16:creationId xmlns:a16="http://schemas.microsoft.com/office/drawing/2014/main" id="{7BCC3567-337A-E442-925D-9E66CF49C8F8}"/>
                  </a:ext>
                </a:extLst>
              </p14:cNvPr>
              <p14:cNvContentPartPr/>
              <p14:nvPr/>
            </p14:nvContentPartPr>
            <p14:xfrm>
              <a:off x="5363906" y="4257450"/>
              <a:ext cx="56" cy="56"/>
            </p14:xfrm>
          </p:contentPart>
        </mc:Choice>
        <mc:Fallback xmlns="">
          <p:pic>
            <p:nvPicPr>
              <p:cNvPr id="140" name="Ink 139">
                <a:extLst>
                  <a:ext uri="{FF2B5EF4-FFF2-40B4-BE49-F238E27FC236}">
                    <a16:creationId xmlns:a16="http://schemas.microsoft.com/office/drawing/2014/main" id="{7BCC3567-337A-E442-925D-9E66CF49C8F8}"/>
                  </a:ext>
                </a:extLst>
              </p:cNvPr>
              <p:cNvPicPr/>
              <p:nvPr/>
            </p:nvPicPr>
            <p:blipFill>
              <a:blip r:embed="rId46"/>
              <a:stretch>
                <a:fillRect/>
              </a:stretch>
            </p:blipFill>
            <p:spPr>
              <a:xfrm>
                <a:off x="5362506" y="4256050"/>
                <a:ext cx="2800" cy="280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141" name="Ink 140">
                <a:extLst>
                  <a:ext uri="{FF2B5EF4-FFF2-40B4-BE49-F238E27FC236}">
                    <a16:creationId xmlns:a16="http://schemas.microsoft.com/office/drawing/2014/main" id="{AC08253C-12DC-DC4A-8385-30F93C67B825}"/>
                  </a:ext>
                </a:extLst>
              </p14:cNvPr>
              <p14:cNvContentPartPr/>
              <p14:nvPr/>
            </p14:nvContentPartPr>
            <p14:xfrm>
              <a:off x="3726356" y="5259713"/>
              <a:ext cx="56" cy="56"/>
            </p14:xfrm>
          </p:contentPart>
        </mc:Choice>
        <mc:Fallback xmlns="">
          <p:pic>
            <p:nvPicPr>
              <p:cNvPr id="141" name="Ink 140">
                <a:extLst>
                  <a:ext uri="{FF2B5EF4-FFF2-40B4-BE49-F238E27FC236}">
                    <a16:creationId xmlns:a16="http://schemas.microsoft.com/office/drawing/2014/main" id="{AC08253C-12DC-DC4A-8385-30F93C67B825}"/>
                  </a:ext>
                </a:extLst>
              </p:cNvPr>
              <p:cNvPicPr/>
              <p:nvPr/>
            </p:nvPicPr>
            <p:blipFill>
              <a:blip r:embed="rId46"/>
              <a:stretch>
                <a:fillRect/>
              </a:stretch>
            </p:blipFill>
            <p:spPr>
              <a:xfrm>
                <a:off x="3724956" y="5258313"/>
                <a:ext cx="2800" cy="280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142" name="Ink 141">
                <a:extLst>
                  <a:ext uri="{FF2B5EF4-FFF2-40B4-BE49-F238E27FC236}">
                    <a16:creationId xmlns:a16="http://schemas.microsoft.com/office/drawing/2014/main" id="{8772595C-6040-2E4C-BEB4-D53F67A1D165}"/>
                  </a:ext>
                </a:extLst>
              </p14:cNvPr>
              <p14:cNvContentPartPr/>
              <p14:nvPr/>
            </p14:nvContentPartPr>
            <p14:xfrm>
              <a:off x="3670050" y="3716100"/>
              <a:ext cx="56" cy="56"/>
            </p14:xfrm>
          </p:contentPart>
        </mc:Choice>
        <mc:Fallback xmlns="">
          <p:pic>
            <p:nvPicPr>
              <p:cNvPr id="142" name="Ink 141">
                <a:extLst>
                  <a:ext uri="{FF2B5EF4-FFF2-40B4-BE49-F238E27FC236}">
                    <a16:creationId xmlns:a16="http://schemas.microsoft.com/office/drawing/2014/main" id="{8772595C-6040-2E4C-BEB4-D53F67A1D165}"/>
                  </a:ext>
                </a:extLst>
              </p:cNvPr>
              <p:cNvPicPr/>
              <p:nvPr/>
            </p:nvPicPr>
            <p:blipFill>
              <a:blip r:embed="rId46"/>
              <a:stretch>
                <a:fillRect/>
              </a:stretch>
            </p:blipFill>
            <p:spPr>
              <a:xfrm>
                <a:off x="3668650" y="3714700"/>
                <a:ext cx="2800" cy="280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143" name="Ink 142">
                <a:extLst>
                  <a:ext uri="{FF2B5EF4-FFF2-40B4-BE49-F238E27FC236}">
                    <a16:creationId xmlns:a16="http://schemas.microsoft.com/office/drawing/2014/main" id="{CA2CD64C-D6B3-FB4F-8F06-BDAC5032440B}"/>
                  </a:ext>
                </a:extLst>
              </p14:cNvPr>
              <p14:cNvContentPartPr/>
              <p14:nvPr/>
            </p14:nvContentPartPr>
            <p14:xfrm>
              <a:off x="3669319" y="1433981"/>
              <a:ext cx="56" cy="56"/>
            </p14:xfrm>
          </p:contentPart>
        </mc:Choice>
        <mc:Fallback xmlns="">
          <p:pic>
            <p:nvPicPr>
              <p:cNvPr id="143" name="Ink 142">
                <a:extLst>
                  <a:ext uri="{FF2B5EF4-FFF2-40B4-BE49-F238E27FC236}">
                    <a16:creationId xmlns:a16="http://schemas.microsoft.com/office/drawing/2014/main" id="{CA2CD64C-D6B3-FB4F-8F06-BDAC5032440B}"/>
                  </a:ext>
                </a:extLst>
              </p:cNvPr>
              <p:cNvPicPr/>
              <p:nvPr/>
            </p:nvPicPr>
            <p:blipFill>
              <a:blip r:embed="rId46"/>
              <a:stretch>
                <a:fillRect/>
              </a:stretch>
            </p:blipFill>
            <p:spPr>
              <a:xfrm>
                <a:off x="3667919" y="1432581"/>
                <a:ext cx="2800" cy="280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144" name="Ink 143">
                <a:extLst>
                  <a:ext uri="{FF2B5EF4-FFF2-40B4-BE49-F238E27FC236}">
                    <a16:creationId xmlns:a16="http://schemas.microsoft.com/office/drawing/2014/main" id="{07AB6888-5989-DF40-A4B3-33554CD65276}"/>
                  </a:ext>
                </a:extLst>
              </p14:cNvPr>
              <p14:cNvContentPartPr/>
              <p14:nvPr/>
            </p14:nvContentPartPr>
            <p14:xfrm>
              <a:off x="7034194" y="5294756"/>
              <a:ext cx="56" cy="56"/>
            </p14:xfrm>
          </p:contentPart>
        </mc:Choice>
        <mc:Fallback xmlns="">
          <p:pic>
            <p:nvPicPr>
              <p:cNvPr id="144" name="Ink 143">
                <a:extLst>
                  <a:ext uri="{FF2B5EF4-FFF2-40B4-BE49-F238E27FC236}">
                    <a16:creationId xmlns:a16="http://schemas.microsoft.com/office/drawing/2014/main" id="{07AB6888-5989-DF40-A4B3-33554CD65276}"/>
                  </a:ext>
                </a:extLst>
              </p:cNvPr>
              <p:cNvPicPr/>
              <p:nvPr/>
            </p:nvPicPr>
            <p:blipFill>
              <a:blip r:embed="rId13"/>
              <a:stretch>
                <a:fillRect/>
              </a:stretch>
            </p:blipFill>
            <p:spPr>
              <a:xfrm>
                <a:off x="7031394" y="5291956"/>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145" name="Ink 144">
                <a:extLst>
                  <a:ext uri="{FF2B5EF4-FFF2-40B4-BE49-F238E27FC236}">
                    <a16:creationId xmlns:a16="http://schemas.microsoft.com/office/drawing/2014/main" id="{F445EECC-B3F6-004C-9B1C-A168978AB5CE}"/>
                  </a:ext>
                </a:extLst>
              </p14:cNvPr>
              <p14:cNvContentPartPr/>
              <p14:nvPr/>
            </p14:nvContentPartPr>
            <p14:xfrm>
              <a:off x="7099669" y="4667288"/>
              <a:ext cx="56" cy="56"/>
            </p14:xfrm>
          </p:contentPart>
        </mc:Choice>
        <mc:Fallback xmlns="">
          <p:pic>
            <p:nvPicPr>
              <p:cNvPr id="145" name="Ink 144">
                <a:extLst>
                  <a:ext uri="{FF2B5EF4-FFF2-40B4-BE49-F238E27FC236}">
                    <a16:creationId xmlns:a16="http://schemas.microsoft.com/office/drawing/2014/main" id="{F445EECC-B3F6-004C-9B1C-A168978AB5CE}"/>
                  </a:ext>
                </a:extLst>
              </p:cNvPr>
              <p:cNvPicPr/>
              <p:nvPr/>
            </p:nvPicPr>
            <p:blipFill>
              <a:blip r:embed="rId13"/>
              <a:stretch>
                <a:fillRect/>
              </a:stretch>
            </p:blipFill>
            <p:spPr>
              <a:xfrm>
                <a:off x="7096869" y="4664488"/>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146" name="Ink 145">
                <a:extLst>
                  <a:ext uri="{FF2B5EF4-FFF2-40B4-BE49-F238E27FC236}">
                    <a16:creationId xmlns:a16="http://schemas.microsoft.com/office/drawing/2014/main" id="{205509FE-78C2-C242-A254-BDEAFEB091C5}"/>
                  </a:ext>
                </a:extLst>
              </p14:cNvPr>
              <p14:cNvContentPartPr/>
              <p14:nvPr/>
            </p14:nvContentPartPr>
            <p14:xfrm>
              <a:off x="8504175" y="4524300"/>
              <a:ext cx="56" cy="56"/>
            </p14:xfrm>
          </p:contentPart>
        </mc:Choice>
        <mc:Fallback xmlns="">
          <p:pic>
            <p:nvPicPr>
              <p:cNvPr id="146" name="Ink 145">
                <a:extLst>
                  <a:ext uri="{FF2B5EF4-FFF2-40B4-BE49-F238E27FC236}">
                    <a16:creationId xmlns:a16="http://schemas.microsoft.com/office/drawing/2014/main" id="{205509FE-78C2-C242-A254-BDEAFEB091C5}"/>
                  </a:ext>
                </a:extLst>
              </p:cNvPr>
              <p:cNvPicPr/>
              <p:nvPr/>
            </p:nvPicPr>
            <p:blipFill>
              <a:blip r:embed="rId13"/>
              <a:stretch>
                <a:fillRect/>
              </a:stretch>
            </p:blipFill>
            <p:spPr>
              <a:xfrm>
                <a:off x="8501375" y="4521500"/>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147" name="Ink 146">
                <a:extLst>
                  <a:ext uri="{FF2B5EF4-FFF2-40B4-BE49-F238E27FC236}">
                    <a16:creationId xmlns:a16="http://schemas.microsoft.com/office/drawing/2014/main" id="{3CDEE9DE-38B5-9F49-A89B-2867A93DB778}"/>
                  </a:ext>
                </a:extLst>
              </p14:cNvPr>
              <p14:cNvContentPartPr/>
              <p14:nvPr/>
            </p14:nvContentPartPr>
            <p14:xfrm>
              <a:off x="3718594" y="6414469"/>
              <a:ext cx="56" cy="56"/>
            </p14:xfrm>
          </p:contentPart>
        </mc:Choice>
        <mc:Fallback xmlns="">
          <p:pic>
            <p:nvPicPr>
              <p:cNvPr id="147" name="Ink 146">
                <a:extLst>
                  <a:ext uri="{FF2B5EF4-FFF2-40B4-BE49-F238E27FC236}">
                    <a16:creationId xmlns:a16="http://schemas.microsoft.com/office/drawing/2014/main" id="{3CDEE9DE-38B5-9F49-A89B-2867A93DB778}"/>
                  </a:ext>
                </a:extLst>
              </p:cNvPr>
              <p:cNvPicPr/>
              <p:nvPr/>
            </p:nvPicPr>
            <p:blipFill>
              <a:blip r:embed="rId13"/>
              <a:stretch>
                <a:fillRect/>
              </a:stretch>
            </p:blipFill>
            <p:spPr>
              <a:xfrm>
                <a:off x="3715794" y="6411669"/>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148" name="Ink 147">
                <a:extLst>
                  <a:ext uri="{FF2B5EF4-FFF2-40B4-BE49-F238E27FC236}">
                    <a16:creationId xmlns:a16="http://schemas.microsoft.com/office/drawing/2014/main" id="{93F6346E-25C2-6E47-97F1-C6E4B1C0F3E5}"/>
                  </a:ext>
                </a:extLst>
              </p14:cNvPr>
              <p14:cNvContentPartPr/>
              <p14:nvPr/>
            </p14:nvContentPartPr>
            <p14:xfrm>
              <a:off x="7708631" y="5490788"/>
              <a:ext cx="56" cy="56"/>
            </p14:xfrm>
          </p:contentPart>
        </mc:Choice>
        <mc:Fallback xmlns="">
          <p:pic>
            <p:nvPicPr>
              <p:cNvPr id="148" name="Ink 147">
                <a:extLst>
                  <a:ext uri="{FF2B5EF4-FFF2-40B4-BE49-F238E27FC236}">
                    <a16:creationId xmlns:a16="http://schemas.microsoft.com/office/drawing/2014/main" id="{93F6346E-25C2-6E47-97F1-C6E4B1C0F3E5}"/>
                  </a:ext>
                </a:extLst>
              </p:cNvPr>
              <p:cNvPicPr/>
              <p:nvPr/>
            </p:nvPicPr>
            <p:blipFill>
              <a:blip r:embed="rId13"/>
              <a:stretch>
                <a:fillRect/>
              </a:stretch>
            </p:blipFill>
            <p:spPr>
              <a:xfrm>
                <a:off x="7705831" y="5487988"/>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149" name="Ink 148">
                <a:extLst>
                  <a:ext uri="{FF2B5EF4-FFF2-40B4-BE49-F238E27FC236}">
                    <a16:creationId xmlns:a16="http://schemas.microsoft.com/office/drawing/2014/main" id="{5B3B7329-A4E1-3F47-8619-4C35E8B3E001}"/>
                  </a:ext>
                </a:extLst>
              </p14:cNvPr>
              <p14:cNvContentPartPr/>
              <p14:nvPr/>
            </p14:nvContentPartPr>
            <p14:xfrm>
              <a:off x="5586938" y="1640869"/>
              <a:ext cx="56" cy="56"/>
            </p14:xfrm>
          </p:contentPart>
        </mc:Choice>
        <mc:Fallback xmlns="">
          <p:pic>
            <p:nvPicPr>
              <p:cNvPr id="149" name="Ink 148">
                <a:extLst>
                  <a:ext uri="{FF2B5EF4-FFF2-40B4-BE49-F238E27FC236}">
                    <a16:creationId xmlns:a16="http://schemas.microsoft.com/office/drawing/2014/main" id="{5B3B7329-A4E1-3F47-8619-4C35E8B3E001}"/>
                  </a:ext>
                </a:extLst>
              </p:cNvPr>
              <p:cNvPicPr/>
              <p:nvPr/>
            </p:nvPicPr>
            <p:blipFill>
              <a:blip r:embed="rId13"/>
              <a:stretch>
                <a:fillRect/>
              </a:stretch>
            </p:blipFill>
            <p:spPr>
              <a:xfrm>
                <a:off x="5584138" y="1638069"/>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150" name="Ink 149">
                <a:extLst>
                  <a:ext uri="{FF2B5EF4-FFF2-40B4-BE49-F238E27FC236}">
                    <a16:creationId xmlns:a16="http://schemas.microsoft.com/office/drawing/2014/main" id="{A8414DDD-C654-0849-8CF5-0BB98C97FF64}"/>
                  </a:ext>
                </a:extLst>
              </p14:cNvPr>
              <p14:cNvContentPartPr/>
              <p14:nvPr/>
            </p14:nvContentPartPr>
            <p14:xfrm>
              <a:off x="6093750" y="1462669"/>
              <a:ext cx="56" cy="56"/>
            </p14:xfrm>
          </p:contentPart>
        </mc:Choice>
        <mc:Fallback xmlns="">
          <p:pic>
            <p:nvPicPr>
              <p:cNvPr id="150" name="Ink 149">
                <a:extLst>
                  <a:ext uri="{FF2B5EF4-FFF2-40B4-BE49-F238E27FC236}">
                    <a16:creationId xmlns:a16="http://schemas.microsoft.com/office/drawing/2014/main" id="{A8414DDD-C654-0849-8CF5-0BB98C97FF64}"/>
                  </a:ext>
                </a:extLst>
              </p:cNvPr>
              <p:cNvPicPr/>
              <p:nvPr/>
            </p:nvPicPr>
            <p:blipFill>
              <a:blip r:embed="rId13"/>
              <a:stretch>
                <a:fillRect/>
              </a:stretch>
            </p:blipFill>
            <p:spPr>
              <a:xfrm>
                <a:off x="6090950" y="1459869"/>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151" name="Ink 150">
                <a:extLst>
                  <a:ext uri="{FF2B5EF4-FFF2-40B4-BE49-F238E27FC236}">
                    <a16:creationId xmlns:a16="http://schemas.microsoft.com/office/drawing/2014/main" id="{3C1D5D14-ACF0-EB4D-B104-8AC809265ABE}"/>
                  </a:ext>
                </a:extLst>
              </p14:cNvPr>
              <p14:cNvContentPartPr/>
              <p14:nvPr/>
            </p14:nvContentPartPr>
            <p14:xfrm>
              <a:off x="5455763" y="1645875"/>
              <a:ext cx="56" cy="56"/>
            </p14:xfrm>
          </p:contentPart>
        </mc:Choice>
        <mc:Fallback xmlns="">
          <p:pic>
            <p:nvPicPr>
              <p:cNvPr id="151" name="Ink 150">
                <a:extLst>
                  <a:ext uri="{FF2B5EF4-FFF2-40B4-BE49-F238E27FC236}">
                    <a16:creationId xmlns:a16="http://schemas.microsoft.com/office/drawing/2014/main" id="{3C1D5D14-ACF0-EB4D-B104-8AC809265ABE}"/>
                  </a:ext>
                </a:extLst>
              </p:cNvPr>
              <p:cNvPicPr/>
              <p:nvPr/>
            </p:nvPicPr>
            <p:blipFill>
              <a:blip r:embed="rId13"/>
              <a:stretch>
                <a:fillRect/>
              </a:stretch>
            </p:blipFill>
            <p:spPr>
              <a:xfrm>
                <a:off x="5452963" y="1643075"/>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152" name="Ink 151">
                <a:extLst>
                  <a:ext uri="{FF2B5EF4-FFF2-40B4-BE49-F238E27FC236}">
                    <a16:creationId xmlns:a16="http://schemas.microsoft.com/office/drawing/2014/main" id="{0AFB549D-24B1-7249-8AFC-494D142CBBE5}"/>
                  </a:ext>
                </a:extLst>
              </p14:cNvPr>
              <p14:cNvContentPartPr/>
              <p14:nvPr/>
            </p14:nvContentPartPr>
            <p14:xfrm>
              <a:off x="5285213" y="3419044"/>
              <a:ext cx="56" cy="56"/>
            </p14:xfrm>
          </p:contentPart>
        </mc:Choice>
        <mc:Fallback xmlns="">
          <p:pic>
            <p:nvPicPr>
              <p:cNvPr id="152" name="Ink 151">
                <a:extLst>
                  <a:ext uri="{FF2B5EF4-FFF2-40B4-BE49-F238E27FC236}">
                    <a16:creationId xmlns:a16="http://schemas.microsoft.com/office/drawing/2014/main" id="{0AFB549D-24B1-7249-8AFC-494D142CBBE5}"/>
                  </a:ext>
                </a:extLst>
              </p:cNvPr>
              <p:cNvPicPr/>
              <p:nvPr/>
            </p:nvPicPr>
            <p:blipFill>
              <a:blip r:embed="rId13"/>
              <a:stretch>
                <a:fillRect/>
              </a:stretch>
            </p:blipFill>
            <p:spPr>
              <a:xfrm>
                <a:off x="5282413" y="3416244"/>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153" name="Ink 152">
                <a:extLst>
                  <a:ext uri="{FF2B5EF4-FFF2-40B4-BE49-F238E27FC236}">
                    <a16:creationId xmlns:a16="http://schemas.microsoft.com/office/drawing/2014/main" id="{B0A2E123-D5DF-6E4D-B911-0A0A0F7A73E6}"/>
                  </a:ext>
                </a:extLst>
              </p14:cNvPr>
              <p14:cNvContentPartPr/>
              <p14:nvPr/>
            </p14:nvContentPartPr>
            <p14:xfrm>
              <a:off x="5248425" y="2954250"/>
              <a:ext cx="56" cy="56"/>
            </p14:xfrm>
          </p:contentPart>
        </mc:Choice>
        <mc:Fallback xmlns="">
          <p:pic>
            <p:nvPicPr>
              <p:cNvPr id="153" name="Ink 152">
                <a:extLst>
                  <a:ext uri="{FF2B5EF4-FFF2-40B4-BE49-F238E27FC236}">
                    <a16:creationId xmlns:a16="http://schemas.microsoft.com/office/drawing/2014/main" id="{B0A2E123-D5DF-6E4D-B911-0A0A0F7A73E6}"/>
                  </a:ext>
                </a:extLst>
              </p:cNvPr>
              <p:cNvPicPr/>
              <p:nvPr/>
            </p:nvPicPr>
            <p:blipFill>
              <a:blip r:embed="rId13"/>
              <a:stretch>
                <a:fillRect/>
              </a:stretch>
            </p:blipFill>
            <p:spPr>
              <a:xfrm>
                <a:off x="5245625" y="2951450"/>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154" name="Ink 153">
                <a:extLst>
                  <a:ext uri="{FF2B5EF4-FFF2-40B4-BE49-F238E27FC236}">
                    <a16:creationId xmlns:a16="http://schemas.microsoft.com/office/drawing/2014/main" id="{5DCC5076-B611-D94D-8C2A-2F2BCA98AAD0}"/>
                  </a:ext>
                </a:extLst>
              </p14:cNvPr>
              <p14:cNvContentPartPr/>
              <p14:nvPr/>
            </p14:nvContentPartPr>
            <p14:xfrm>
              <a:off x="6865669" y="3706819"/>
              <a:ext cx="56" cy="56"/>
            </p14:xfrm>
          </p:contentPart>
        </mc:Choice>
        <mc:Fallback xmlns="">
          <p:pic>
            <p:nvPicPr>
              <p:cNvPr id="154" name="Ink 153">
                <a:extLst>
                  <a:ext uri="{FF2B5EF4-FFF2-40B4-BE49-F238E27FC236}">
                    <a16:creationId xmlns:a16="http://schemas.microsoft.com/office/drawing/2014/main" id="{5DCC5076-B611-D94D-8C2A-2F2BCA98AAD0}"/>
                  </a:ext>
                </a:extLst>
              </p:cNvPr>
              <p:cNvPicPr/>
              <p:nvPr/>
            </p:nvPicPr>
            <p:blipFill>
              <a:blip r:embed="rId13"/>
              <a:stretch>
                <a:fillRect/>
              </a:stretch>
            </p:blipFill>
            <p:spPr>
              <a:xfrm>
                <a:off x="6862869" y="3704019"/>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155" name="Ink 154">
                <a:extLst>
                  <a:ext uri="{FF2B5EF4-FFF2-40B4-BE49-F238E27FC236}">
                    <a16:creationId xmlns:a16="http://schemas.microsoft.com/office/drawing/2014/main" id="{5F0474CD-E0FB-A041-ACE1-AE52CE83E05E}"/>
                  </a:ext>
                </a:extLst>
              </p14:cNvPr>
              <p14:cNvContentPartPr/>
              <p14:nvPr/>
            </p14:nvContentPartPr>
            <p14:xfrm>
              <a:off x="7377263" y="1551994"/>
              <a:ext cx="56" cy="56"/>
            </p14:xfrm>
          </p:contentPart>
        </mc:Choice>
        <mc:Fallback xmlns="">
          <p:pic>
            <p:nvPicPr>
              <p:cNvPr id="155" name="Ink 154">
                <a:extLst>
                  <a:ext uri="{FF2B5EF4-FFF2-40B4-BE49-F238E27FC236}">
                    <a16:creationId xmlns:a16="http://schemas.microsoft.com/office/drawing/2014/main" id="{5F0474CD-E0FB-A041-ACE1-AE52CE83E05E}"/>
                  </a:ext>
                </a:extLst>
              </p:cNvPr>
              <p:cNvPicPr/>
              <p:nvPr/>
            </p:nvPicPr>
            <p:blipFill>
              <a:blip r:embed="rId13"/>
              <a:stretch>
                <a:fillRect/>
              </a:stretch>
            </p:blipFill>
            <p:spPr>
              <a:xfrm>
                <a:off x="7374463" y="1549194"/>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156" name="Ink 155">
                <a:extLst>
                  <a:ext uri="{FF2B5EF4-FFF2-40B4-BE49-F238E27FC236}">
                    <a16:creationId xmlns:a16="http://schemas.microsoft.com/office/drawing/2014/main" id="{2EF5493F-E26E-D64E-9A7D-C2ECBE13B10B}"/>
                  </a:ext>
                </a:extLst>
              </p14:cNvPr>
              <p14:cNvContentPartPr/>
              <p14:nvPr/>
            </p14:nvContentPartPr>
            <p14:xfrm>
              <a:off x="4692506" y="5411700"/>
              <a:ext cx="56" cy="56"/>
            </p14:xfrm>
          </p:contentPart>
        </mc:Choice>
        <mc:Fallback xmlns="">
          <p:pic>
            <p:nvPicPr>
              <p:cNvPr id="156" name="Ink 155">
                <a:extLst>
                  <a:ext uri="{FF2B5EF4-FFF2-40B4-BE49-F238E27FC236}">
                    <a16:creationId xmlns:a16="http://schemas.microsoft.com/office/drawing/2014/main" id="{2EF5493F-E26E-D64E-9A7D-C2ECBE13B10B}"/>
                  </a:ext>
                </a:extLst>
              </p:cNvPr>
              <p:cNvPicPr/>
              <p:nvPr/>
            </p:nvPicPr>
            <p:blipFill>
              <a:blip r:embed="rId13"/>
              <a:stretch>
                <a:fillRect/>
              </a:stretch>
            </p:blipFill>
            <p:spPr>
              <a:xfrm>
                <a:off x="4689706" y="5408900"/>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157" name="Ink 156">
                <a:extLst>
                  <a:ext uri="{FF2B5EF4-FFF2-40B4-BE49-F238E27FC236}">
                    <a16:creationId xmlns:a16="http://schemas.microsoft.com/office/drawing/2014/main" id="{7A6B51D2-7FF7-E24A-8B42-215D21A5CAD6}"/>
                  </a:ext>
                </a:extLst>
              </p14:cNvPr>
              <p14:cNvContentPartPr/>
              <p14:nvPr/>
            </p14:nvContentPartPr>
            <p14:xfrm>
              <a:off x="4973588" y="4925756"/>
              <a:ext cx="56" cy="56"/>
            </p14:xfrm>
          </p:contentPart>
        </mc:Choice>
        <mc:Fallback xmlns="">
          <p:pic>
            <p:nvPicPr>
              <p:cNvPr id="157" name="Ink 156">
                <a:extLst>
                  <a:ext uri="{FF2B5EF4-FFF2-40B4-BE49-F238E27FC236}">
                    <a16:creationId xmlns:a16="http://schemas.microsoft.com/office/drawing/2014/main" id="{7A6B51D2-7FF7-E24A-8B42-215D21A5CAD6}"/>
                  </a:ext>
                </a:extLst>
              </p:cNvPr>
              <p:cNvPicPr/>
              <p:nvPr/>
            </p:nvPicPr>
            <p:blipFill>
              <a:blip r:embed="rId13"/>
              <a:stretch>
                <a:fillRect/>
              </a:stretch>
            </p:blipFill>
            <p:spPr>
              <a:xfrm>
                <a:off x="4970788" y="4922956"/>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158" name="Ink 157">
                <a:extLst>
                  <a:ext uri="{FF2B5EF4-FFF2-40B4-BE49-F238E27FC236}">
                    <a16:creationId xmlns:a16="http://schemas.microsoft.com/office/drawing/2014/main" id="{6C9C4DA8-94BF-1F41-825B-9119CBCCFE23}"/>
                  </a:ext>
                </a:extLst>
              </p14:cNvPr>
              <p14:cNvContentPartPr/>
              <p14:nvPr/>
            </p14:nvContentPartPr>
            <p14:xfrm>
              <a:off x="4609425" y="6332625"/>
              <a:ext cx="56" cy="56"/>
            </p14:xfrm>
          </p:contentPart>
        </mc:Choice>
        <mc:Fallback xmlns="">
          <p:pic>
            <p:nvPicPr>
              <p:cNvPr id="158" name="Ink 157">
                <a:extLst>
                  <a:ext uri="{FF2B5EF4-FFF2-40B4-BE49-F238E27FC236}">
                    <a16:creationId xmlns:a16="http://schemas.microsoft.com/office/drawing/2014/main" id="{6C9C4DA8-94BF-1F41-825B-9119CBCCFE23}"/>
                  </a:ext>
                </a:extLst>
              </p:cNvPr>
              <p:cNvPicPr/>
              <p:nvPr/>
            </p:nvPicPr>
            <p:blipFill>
              <a:blip r:embed="rId13"/>
              <a:stretch>
                <a:fillRect/>
              </a:stretch>
            </p:blipFill>
            <p:spPr>
              <a:xfrm>
                <a:off x="4606625" y="6329825"/>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159" name="Ink 158">
                <a:extLst>
                  <a:ext uri="{FF2B5EF4-FFF2-40B4-BE49-F238E27FC236}">
                    <a16:creationId xmlns:a16="http://schemas.microsoft.com/office/drawing/2014/main" id="{80F7AA71-A06B-3642-9CDD-F97CA55A4790}"/>
                  </a:ext>
                </a:extLst>
              </p14:cNvPr>
              <p14:cNvContentPartPr/>
              <p14:nvPr/>
            </p14:nvContentPartPr>
            <p14:xfrm>
              <a:off x="4649644" y="6864300"/>
              <a:ext cx="56" cy="56"/>
            </p14:xfrm>
          </p:contentPart>
        </mc:Choice>
        <mc:Fallback xmlns="">
          <p:pic>
            <p:nvPicPr>
              <p:cNvPr id="159" name="Ink 158">
                <a:extLst>
                  <a:ext uri="{FF2B5EF4-FFF2-40B4-BE49-F238E27FC236}">
                    <a16:creationId xmlns:a16="http://schemas.microsoft.com/office/drawing/2014/main" id="{80F7AA71-A06B-3642-9CDD-F97CA55A4790}"/>
                  </a:ext>
                </a:extLst>
              </p:cNvPr>
              <p:cNvPicPr/>
              <p:nvPr/>
            </p:nvPicPr>
            <p:blipFill>
              <a:blip r:embed="rId13"/>
              <a:stretch>
                <a:fillRect/>
              </a:stretch>
            </p:blipFill>
            <p:spPr>
              <a:xfrm>
                <a:off x="4646844" y="6861500"/>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160" name="Ink 159">
                <a:extLst>
                  <a:ext uri="{FF2B5EF4-FFF2-40B4-BE49-F238E27FC236}">
                    <a16:creationId xmlns:a16="http://schemas.microsoft.com/office/drawing/2014/main" id="{49BA20FC-24F3-8845-9D77-E1EEEDBC8E1E}"/>
                  </a:ext>
                </a:extLst>
              </p14:cNvPr>
              <p14:cNvContentPartPr/>
              <p14:nvPr/>
            </p14:nvContentPartPr>
            <p14:xfrm>
              <a:off x="8106938" y="6686606"/>
              <a:ext cx="56" cy="56"/>
            </p14:xfrm>
          </p:contentPart>
        </mc:Choice>
        <mc:Fallback xmlns="">
          <p:pic>
            <p:nvPicPr>
              <p:cNvPr id="160" name="Ink 159">
                <a:extLst>
                  <a:ext uri="{FF2B5EF4-FFF2-40B4-BE49-F238E27FC236}">
                    <a16:creationId xmlns:a16="http://schemas.microsoft.com/office/drawing/2014/main" id="{49BA20FC-24F3-8845-9D77-E1EEEDBC8E1E}"/>
                  </a:ext>
                </a:extLst>
              </p:cNvPr>
              <p:cNvPicPr/>
              <p:nvPr/>
            </p:nvPicPr>
            <p:blipFill>
              <a:blip r:embed="rId13"/>
              <a:stretch>
                <a:fillRect/>
              </a:stretch>
            </p:blipFill>
            <p:spPr>
              <a:xfrm>
                <a:off x="8104138" y="6683806"/>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161" name="Ink 160">
                <a:extLst>
                  <a:ext uri="{FF2B5EF4-FFF2-40B4-BE49-F238E27FC236}">
                    <a16:creationId xmlns:a16="http://schemas.microsoft.com/office/drawing/2014/main" id="{CC8AC2B6-12AE-6D44-B97F-75BC9DB25351}"/>
                  </a:ext>
                </a:extLst>
              </p14:cNvPr>
              <p14:cNvContentPartPr/>
              <p14:nvPr/>
            </p14:nvContentPartPr>
            <p14:xfrm>
              <a:off x="5286169" y="5768606"/>
              <a:ext cx="56" cy="56"/>
            </p14:xfrm>
          </p:contentPart>
        </mc:Choice>
        <mc:Fallback xmlns="">
          <p:pic>
            <p:nvPicPr>
              <p:cNvPr id="161" name="Ink 160">
                <a:extLst>
                  <a:ext uri="{FF2B5EF4-FFF2-40B4-BE49-F238E27FC236}">
                    <a16:creationId xmlns:a16="http://schemas.microsoft.com/office/drawing/2014/main" id="{CC8AC2B6-12AE-6D44-B97F-75BC9DB25351}"/>
                  </a:ext>
                </a:extLst>
              </p:cNvPr>
              <p:cNvPicPr/>
              <p:nvPr/>
            </p:nvPicPr>
            <p:blipFill>
              <a:blip r:embed="rId13"/>
              <a:stretch>
                <a:fillRect/>
              </a:stretch>
            </p:blipFill>
            <p:spPr>
              <a:xfrm>
                <a:off x="5283369" y="5765806"/>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162" name="Ink 161">
                <a:extLst>
                  <a:ext uri="{FF2B5EF4-FFF2-40B4-BE49-F238E27FC236}">
                    <a16:creationId xmlns:a16="http://schemas.microsoft.com/office/drawing/2014/main" id="{71C51DFB-2639-2347-9210-5398BADA5C76}"/>
                  </a:ext>
                </a:extLst>
              </p14:cNvPr>
              <p14:cNvContentPartPr/>
              <p14:nvPr/>
            </p14:nvContentPartPr>
            <p14:xfrm>
              <a:off x="8523750" y="4993988"/>
              <a:ext cx="56" cy="56"/>
            </p14:xfrm>
          </p:contentPart>
        </mc:Choice>
        <mc:Fallback xmlns="">
          <p:pic>
            <p:nvPicPr>
              <p:cNvPr id="162" name="Ink 161">
                <a:extLst>
                  <a:ext uri="{FF2B5EF4-FFF2-40B4-BE49-F238E27FC236}">
                    <a16:creationId xmlns:a16="http://schemas.microsoft.com/office/drawing/2014/main" id="{71C51DFB-2639-2347-9210-5398BADA5C76}"/>
                  </a:ext>
                </a:extLst>
              </p:cNvPr>
              <p:cNvPicPr/>
              <p:nvPr/>
            </p:nvPicPr>
            <p:blipFill>
              <a:blip r:embed="rId13"/>
              <a:stretch>
                <a:fillRect/>
              </a:stretch>
            </p:blipFill>
            <p:spPr>
              <a:xfrm>
                <a:off x="8520950" y="4991188"/>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163" name="Ink 162">
                <a:extLst>
                  <a:ext uri="{FF2B5EF4-FFF2-40B4-BE49-F238E27FC236}">
                    <a16:creationId xmlns:a16="http://schemas.microsoft.com/office/drawing/2014/main" id="{186F64B0-BCFA-B24B-B01B-562224047CE8}"/>
                  </a:ext>
                </a:extLst>
              </p14:cNvPr>
              <p14:cNvContentPartPr/>
              <p14:nvPr/>
            </p14:nvContentPartPr>
            <p14:xfrm>
              <a:off x="8486625" y="5339250"/>
              <a:ext cx="56" cy="56"/>
            </p14:xfrm>
          </p:contentPart>
        </mc:Choice>
        <mc:Fallback xmlns="">
          <p:pic>
            <p:nvPicPr>
              <p:cNvPr id="163" name="Ink 162">
                <a:extLst>
                  <a:ext uri="{FF2B5EF4-FFF2-40B4-BE49-F238E27FC236}">
                    <a16:creationId xmlns:a16="http://schemas.microsoft.com/office/drawing/2014/main" id="{186F64B0-BCFA-B24B-B01B-562224047CE8}"/>
                  </a:ext>
                </a:extLst>
              </p:cNvPr>
              <p:cNvPicPr/>
              <p:nvPr/>
            </p:nvPicPr>
            <p:blipFill>
              <a:blip r:embed="rId13"/>
              <a:stretch>
                <a:fillRect/>
              </a:stretch>
            </p:blipFill>
            <p:spPr>
              <a:xfrm>
                <a:off x="8483825" y="5336450"/>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164" name="Ink 163">
                <a:extLst>
                  <a:ext uri="{FF2B5EF4-FFF2-40B4-BE49-F238E27FC236}">
                    <a16:creationId xmlns:a16="http://schemas.microsoft.com/office/drawing/2014/main" id="{02E84355-BF9A-D443-9D47-C140972E0C2F}"/>
                  </a:ext>
                </a:extLst>
              </p14:cNvPr>
              <p14:cNvContentPartPr/>
              <p14:nvPr/>
            </p14:nvContentPartPr>
            <p14:xfrm>
              <a:off x="8456025" y="3609169"/>
              <a:ext cx="56" cy="56"/>
            </p14:xfrm>
          </p:contentPart>
        </mc:Choice>
        <mc:Fallback xmlns="">
          <p:pic>
            <p:nvPicPr>
              <p:cNvPr id="164" name="Ink 163">
                <a:extLst>
                  <a:ext uri="{FF2B5EF4-FFF2-40B4-BE49-F238E27FC236}">
                    <a16:creationId xmlns:a16="http://schemas.microsoft.com/office/drawing/2014/main" id="{02E84355-BF9A-D443-9D47-C140972E0C2F}"/>
                  </a:ext>
                </a:extLst>
              </p:cNvPr>
              <p:cNvPicPr/>
              <p:nvPr/>
            </p:nvPicPr>
            <p:blipFill>
              <a:blip r:embed="rId13"/>
              <a:stretch>
                <a:fillRect/>
              </a:stretch>
            </p:blipFill>
            <p:spPr>
              <a:xfrm>
                <a:off x="8453225" y="3606369"/>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165" name="Ink 164">
                <a:extLst>
                  <a:ext uri="{FF2B5EF4-FFF2-40B4-BE49-F238E27FC236}">
                    <a16:creationId xmlns:a16="http://schemas.microsoft.com/office/drawing/2014/main" id="{570F8D1D-4140-D045-A618-18A7FF72A177}"/>
                  </a:ext>
                </a:extLst>
              </p14:cNvPr>
              <p14:cNvContentPartPr/>
              <p14:nvPr/>
            </p14:nvContentPartPr>
            <p14:xfrm>
              <a:off x="5835731" y="4151756"/>
              <a:ext cx="56" cy="56"/>
            </p14:xfrm>
          </p:contentPart>
        </mc:Choice>
        <mc:Fallback xmlns="">
          <p:pic>
            <p:nvPicPr>
              <p:cNvPr id="165" name="Ink 164">
                <a:extLst>
                  <a:ext uri="{FF2B5EF4-FFF2-40B4-BE49-F238E27FC236}">
                    <a16:creationId xmlns:a16="http://schemas.microsoft.com/office/drawing/2014/main" id="{570F8D1D-4140-D045-A618-18A7FF72A177}"/>
                  </a:ext>
                </a:extLst>
              </p:cNvPr>
              <p:cNvPicPr/>
              <p:nvPr/>
            </p:nvPicPr>
            <p:blipFill>
              <a:blip r:embed="rId13"/>
              <a:stretch>
                <a:fillRect/>
              </a:stretch>
            </p:blipFill>
            <p:spPr>
              <a:xfrm>
                <a:off x="5832931" y="4148956"/>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166" name="Ink 165">
                <a:extLst>
                  <a:ext uri="{FF2B5EF4-FFF2-40B4-BE49-F238E27FC236}">
                    <a16:creationId xmlns:a16="http://schemas.microsoft.com/office/drawing/2014/main" id="{1E50AF61-7E48-7140-9A6F-0581AC5ED865}"/>
                  </a:ext>
                </a:extLst>
              </p14:cNvPr>
              <p14:cNvContentPartPr/>
              <p14:nvPr/>
            </p14:nvContentPartPr>
            <p14:xfrm>
              <a:off x="6166425" y="4359938"/>
              <a:ext cx="56" cy="56"/>
            </p14:xfrm>
          </p:contentPart>
        </mc:Choice>
        <mc:Fallback xmlns="">
          <p:pic>
            <p:nvPicPr>
              <p:cNvPr id="166" name="Ink 165">
                <a:extLst>
                  <a:ext uri="{FF2B5EF4-FFF2-40B4-BE49-F238E27FC236}">
                    <a16:creationId xmlns:a16="http://schemas.microsoft.com/office/drawing/2014/main" id="{1E50AF61-7E48-7140-9A6F-0581AC5ED865}"/>
                  </a:ext>
                </a:extLst>
              </p:cNvPr>
              <p:cNvPicPr/>
              <p:nvPr/>
            </p:nvPicPr>
            <p:blipFill>
              <a:blip r:embed="rId13"/>
              <a:stretch>
                <a:fillRect/>
              </a:stretch>
            </p:blipFill>
            <p:spPr>
              <a:xfrm>
                <a:off x="6163625" y="4357138"/>
                <a:ext cx="5600" cy="5600"/>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167" name="Ink 166">
                <a:extLst>
                  <a:ext uri="{FF2B5EF4-FFF2-40B4-BE49-F238E27FC236}">
                    <a16:creationId xmlns:a16="http://schemas.microsoft.com/office/drawing/2014/main" id="{90D8840E-86E1-5544-96C2-C8E169FEF55C}"/>
                  </a:ext>
                </a:extLst>
              </p14:cNvPr>
              <p14:cNvContentPartPr/>
              <p14:nvPr/>
            </p14:nvContentPartPr>
            <p14:xfrm>
              <a:off x="6062363" y="4182638"/>
              <a:ext cx="56" cy="56"/>
            </p14:xfrm>
          </p:contentPart>
        </mc:Choice>
        <mc:Fallback xmlns="">
          <p:pic>
            <p:nvPicPr>
              <p:cNvPr id="167" name="Ink 166">
                <a:extLst>
                  <a:ext uri="{FF2B5EF4-FFF2-40B4-BE49-F238E27FC236}">
                    <a16:creationId xmlns:a16="http://schemas.microsoft.com/office/drawing/2014/main" id="{90D8840E-86E1-5544-96C2-C8E169FEF55C}"/>
                  </a:ext>
                </a:extLst>
              </p:cNvPr>
              <p:cNvPicPr/>
              <p:nvPr/>
            </p:nvPicPr>
            <p:blipFill>
              <a:blip r:embed="rId114"/>
              <a:stretch>
                <a:fillRect/>
              </a:stretch>
            </p:blipFill>
            <p:spPr>
              <a:xfrm>
                <a:off x="6056763" y="4177038"/>
                <a:ext cx="11200" cy="11200"/>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2" name="Ink 1">
                <a:extLst>
                  <a:ext uri="{FF2B5EF4-FFF2-40B4-BE49-F238E27FC236}">
                    <a16:creationId xmlns:a16="http://schemas.microsoft.com/office/drawing/2014/main" id="{B03673D8-C3DE-9C41-87E4-7E6FF119AF99}"/>
                  </a:ext>
                </a:extLst>
              </p14:cNvPr>
              <p14:cNvContentPartPr/>
              <p14:nvPr/>
            </p14:nvContentPartPr>
            <p14:xfrm>
              <a:off x="1305382" y="1509772"/>
              <a:ext cx="360" cy="360"/>
            </p14:xfrm>
          </p:contentPart>
        </mc:Choice>
        <mc:Fallback xmlns="">
          <p:pic>
            <p:nvPicPr>
              <p:cNvPr id="2" name="Ink 1">
                <a:extLst>
                  <a:ext uri="{FF2B5EF4-FFF2-40B4-BE49-F238E27FC236}">
                    <a16:creationId xmlns:a16="http://schemas.microsoft.com/office/drawing/2014/main" id="{B03673D8-C3DE-9C41-87E4-7E6FF119AF99}"/>
                  </a:ext>
                </a:extLst>
              </p:cNvPr>
              <p:cNvPicPr/>
              <p:nvPr/>
            </p:nvPicPr>
            <p:blipFill>
              <a:blip r:embed="rId13"/>
              <a:stretch>
                <a:fillRect/>
              </a:stretch>
            </p:blipFill>
            <p:spPr>
              <a:xfrm>
                <a:off x="1287742" y="1492132"/>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3" name="Ink 2">
                <a:extLst>
                  <a:ext uri="{FF2B5EF4-FFF2-40B4-BE49-F238E27FC236}">
                    <a16:creationId xmlns:a16="http://schemas.microsoft.com/office/drawing/2014/main" id="{25AB51AA-B3CC-B246-B0D3-4EC4A7541672}"/>
                  </a:ext>
                </a:extLst>
              </p14:cNvPr>
              <p14:cNvContentPartPr/>
              <p14:nvPr/>
            </p14:nvContentPartPr>
            <p14:xfrm>
              <a:off x="839182" y="133852"/>
              <a:ext cx="360" cy="360"/>
            </p14:xfrm>
          </p:contentPart>
        </mc:Choice>
        <mc:Fallback xmlns="">
          <p:pic>
            <p:nvPicPr>
              <p:cNvPr id="3" name="Ink 2">
                <a:extLst>
                  <a:ext uri="{FF2B5EF4-FFF2-40B4-BE49-F238E27FC236}">
                    <a16:creationId xmlns:a16="http://schemas.microsoft.com/office/drawing/2014/main" id="{25AB51AA-B3CC-B246-B0D3-4EC4A7541672}"/>
                  </a:ext>
                </a:extLst>
              </p:cNvPr>
              <p:cNvPicPr/>
              <p:nvPr/>
            </p:nvPicPr>
            <p:blipFill>
              <a:blip r:embed="rId13"/>
              <a:stretch>
                <a:fillRect/>
              </a:stretch>
            </p:blipFill>
            <p:spPr>
              <a:xfrm>
                <a:off x="821542" y="116212"/>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4" name="Ink 3">
                <a:extLst>
                  <a:ext uri="{FF2B5EF4-FFF2-40B4-BE49-F238E27FC236}">
                    <a16:creationId xmlns:a16="http://schemas.microsoft.com/office/drawing/2014/main" id="{10E401CA-C2DA-674E-AB56-1C6D454A9EFA}"/>
                  </a:ext>
                </a:extLst>
              </p14:cNvPr>
              <p14:cNvContentPartPr/>
              <p14:nvPr/>
            </p14:nvContentPartPr>
            <p14:xfrm>
              <a:off x="2669198" y="241393"/>
              <a:ext cx="360" cy="360"/>
            </p14:xfrm>
          </p:contentPart>
        </mc:Choice>
        <mc:Fallback xmlns="">
          <p:pic>
            <p:nvPicPr>
              <p:cNvPr id="4" name="Ink 3">
                <a:extLst>
                  <a:ext uri="{FF2B5EF4-FFF2-40B4-BE49-F238E27FC236}">
                    <a16:creationId xmlns:a16="http://schemas.microsoft.com/office/drawing/2014/main" id="{10E401CA-C2DA-674E-AB56-1C6D454A9EFA}"/>
                  </a:ext>
                </a:extLst>
              </p:cNvPr>
              <p:cNvPicPr/>
              <p:nvPr/>
            </p:nvPicPr>
            <p:blipFill>
              <a:blip r:embed="rId118"/>
              <a:stretch>
                <a:fillRect/>
              </a:stretch>
            </p:blipFill>
            <p:spPr>
              <a:xfrm>
                <a:off x="2651198" y="2237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5" name="Ink 4">
                <a:extLst>
                  <a:ext uri="{FF2B5EF4-FFF2-40B4-BE49-F238E27FC236}">
                    <a16:creationId xmlns:a16="http://schemas.microsoft.com/office/drawing/2014/main" id="{0D739D7F-BDE9-984F-9EDA-0A4F243C0CDB}"/>
                  </a:ext>
                </a:extLst>
              </p14:cNvPr>
              <p14:cNvContentPartPr/>
              <p14:nvPr/>
            </p14:nvContentPartPr>
            <p14:xfrm>
              <a:off x="477158" y="852313"/>
              <a:ext cx="360" cy="360"/>
            </p14:xfrm>
          </p:contentPart>
        </mc:Choice>
        <mc:Fallback xmlns="">
          <p:pic>
            <p:nvPicPr>
              <p:cNvPr id="5" name="Ink 4">
                <a:extLst>
                  <a:ext uri="{FF2B5EF4-FFF2-40B4-BE49-F238E27FC236}">
                    <a16:creationId xmlns:a16="http://schemas.microsoft.com/office/drawing/2014/main" id="{0D739D7F-BDE9-984F-9EDA-0A4F243C0CDB}"/>
                  </a:ext>
                </a:extLst>
              </p:cNvPr>
              <p:cNvPicPr/>
              <p:nvPr/>
            </p:nvPicPr>
            <p:blipFill>
              <a:blip r:embed="rId118"/>
              <a:stretch>
                <a:fillRect/>
              </a:stretch>
            </p:blipFill>
            <p:spPr>
              <a:xfrm>
                <a:off x="459518" y="8343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6" name="Ink 5">
                <a:extLst>
                  <a:ext uri="{FF2B5EF4-FFF2-40B4-BE49-F238E27FC236}">
                    <a16:creationId xmlns:a16="http://schemas.microsoft.com/office/drawing/2014/main" id="{5AF0793F-3314-9B4C-819A-8EDEC7F5B3F8}"/>
                  </a:ext>
                </a:extLst>
              </p14:cNvPr>
              <p14:cNvContentPartPr/>
              <p14:nvPr/>
            </p14:nvContentPartPr>
            <p14:xfrm>
              <a:off x="505238" y="2028073"/>
              <a:ext cx="360" cy="360"/>
            </p14:xfrm>
          </p:contentPart>
        </mc:Choice>
        <mc:Fallback xmlns="">
          <p:pic>
            <p:nvPicPr>
              <p:cNvPr id="6" name="Ink 5">
                <a:extLst>
                  <a:ext uri="{FF2B5EF4-FFF2-40B4-BE49-F238E27FC236}">
                    <a16:creationId xmlns:a16="http://schemas.microsoft.com/office/drawing/2014/main" id="{5AF0793F-3314-9B4C-819A-8EDEC7F5B3F8}"/>
                  </a:ext>
                </a:extLst>
              </p:cNvPr>
              <p:cNvPicPr/>
              <p:nvPr/>
            </p:nvPicPr>
            <p:blipFill>
              <a:blip r:embed="rId118"/>
              <a:stretch>
                <a:fillRect/>
              </a:stretch>
            </p:blipFill>
            <p:spPr>
              <a:xfrm>
                <a:off x="487598" y="20100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8" name="Ink 7">
                <a:extLst>
                  <a:ext uri="{FF2B5EF4-FFF2-40B4-BE49-F238E27FC236}">
                    <a16:creationId xmlns:a16="http://schemas.microsoft.com/office/drawing/2014/main" id="{A1D4D6AA-AACE-E245-9418-09E488F604F6}"/>
                  </a:ext>
                </a:extLst>
              </p14:cNvPr>
              <p14:cNvContentPartPr/>
              <p14:nvPr/>
            </p14:nvContentPartPr>
            <p14:xfrm>
              <a:off x="330278" y="3479953"/>
              <a:ext cx="360" cy="360"/>
            </p14:xfrm>
          </p:contentPart>
        </mc:Choice>
        <mc:Fallback xmlns="">
          <p:pic>
            <p:nvPicPr>
              <p:cNvPr id="8" name="Ink 7">
                <a:extLst>
                  <a:ext uri="{FF2B5EF4-FFF2-40B4-BE49-F238E27FC236}">
                    <a16:creationId xmlns:a16="http://schemas.microsoft.com/office/drawing/2014/main" id="{A1D4D6AA-AACE-E245-9418-09E488F604F6}"/>
                  </a:ext>
                </a:extLst>
              </p:cNvPr>
              <p:cNvPicPr/>
              <p:nvPr/>
            </p:nvPicPr>
            <p:blipFill>
              <a:blip r:embed="rId118"/>
              <a:stretch>
                <a:fillRect/>
              </a:stretch>
            </p:blipFill>
            <p:spPr>
              <a:xfrm>
                <a:off x="312278" y="34623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9" name="Ink 8">
                <a:extLst>
                  <a:ext uri="{FF2B5EF4-FFF2-40B4-BE49-F238E27FC236}">
                    <a16:creationId xmlns:a16="http://schemas.microsoft.com/office/drawing/2014/main" id="{4E5FC2F2-F8AC-434B-84A9-3B74DD2FACE5}"/>
                  </a:ext>
                </a:extLst>
              </p14:cNvPr>
              <p14:cNvContentPartPr/>
              <p14:nvPr/>
            </p14:nvContentPartPr>
            <p14:xfrm>
              <a:off x="2071958" y="6422593"/>
              <a:ext cx="360" cy="360"/>
            </p14:xfrm>
          </p:contentPart>
        </mc:Choice>
        <mc:Fallback xmlns="">
          <p:pic>
            <p:nvPicPr>
              <p:cNvPr id="9" name="Ink 8">
                <a:extLst>
                  <a:ext uri="{FF2B5EF4-FFF2-40B4-BE49-F238E27FC236}">
                    <a16:creationId xmlns:a16="http://schemas.microsoft.com/office/drawing/2014/main" id="{4E5FC2F2-F8AC-434B-84A9-3B74DD2FACE5}"/>
                  </a:ext>
                </a:extLst>
              </p:cNvPr>
              <p:cNvPicPr/>
              <p:nvPr/>
            </p:nvPicPr>
            <p:blipFill>
              <a:blip r:embed="rId118"/>
              <a:stretch>
                <a:fillRect/>
              </a:stretch>
            </p:blipFill>
            <p:spPr>
              <a:xfrm>
                <a:off x="2054318" y="64045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10" name="Ink 9">
                <a:extLst>
                  <a:ext uri="{FF2B5EF4-FFF2-40B4-BE49-F238E27FC236}">
                    <a16:creationId xmlns:a16="http://schemas.microsoft.com/office/drawing/2014/main" id="{9F3D53FF-4E0A-6F4C-957E-1A404DB9EABD}"/>
                  </a:ext>
                </a:extLst>
              </p14:cNvPr>
              <p14:cNvContentPartPr/>
              <p14:nvPr/>
            </p14:nvContentPartPr>
            <p14:xfrm>
              <a:off x="529718" y="6475513"/>
              <a:ext cx="360" cy="360"/>
            </p14:xfrm>
          </p:contentPart>
        </mc:Choice>
        <mc:Fallback xmlns="">
          <p:pic>
            <p:nvPicPr>
              <p:cNvPr id="10" name="Ink 9">
                <a:extLst>
                  <a:ext uri="{FF2B5EF4-FFF2-40B4-BE49-F238E27FC236}">
                    <a16:creationId xmlns:a16="http://schemas.microsoft.com/office/drawing/2014/main" id="{9F3D53FF-4E0A-6F4C-957E-1A404DB9EABD}"/>
                  </a:ext>
                </a:extLst>
              </p:cNvPr>
              <p:cNvPicPr/>
              <p:nvPr/>
            </p:nvPicPr>
            <p:blipFill>
              <a:blip r:embed="rId118"/>
              <a:stretch>
                <a:fillRect/>
              </a:stretch>
            </p:blipFill>
            <p:spPr>
              <a:xfrm>
                <a:off x="512078" y="64575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12" name="Ink 11">
                <a:extLst>
                  <a:ext uri="{FF2B5EF4-FFF2-40B4-BE49-F238E27FC236}">
                    <a16:creationId xmlns:a16="http://schemas.microsoft.com/office/drawing/2014/main" id="{D49979A6-6B8C-C946-861C-D041F00D650E}"/>
                  </a:ext>
                </a:extLst>
              </p14:cNvPr>
              <p14:cNvContentPartPr/>
              <p14:nvPr/>
            </p14:nvContentPartPr>
            <p14:xfrm>
              <a:off x="9586238" y="140593"/>
              <a:ext cx="360" cy="360"/>
            </p14:xfrm>
          </p:contentPart>
        </mc:Choice>
        <mc:Fallback xmlns="">
          <p:pic>
            <p:nvPicPr>
              <p:cNvPr id="12" name="Ink 11">
                <a:extLst>
                  <a:ext uri="{FF2B5EF4-FFF2-40B4-BE49-F238E27FC236}">
                    <a16:creationId xmlns:a16="http://schemas.microsoft.com/office/drawing/2014/main" id="{D49979A6-6B8C-C946-861C-D041F00D650E}"/>
                  </a:ext>
                </a:extLst>
              </p:cNvPr>
              <p:cNvPicPr/>
              <p:nvPr/>
            </p:nvPicPr>
            <p:blipFill>
              <a:blip r:embed="rId118"/>
              <a:stretch>
                <a:fillRect/>
              </a:stretch>
            </p:blipFill>
            <p:spPr>
              <a:xfrm>
                <a:off x="9568598" y="1229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14" name="Ink 13">
                <a:extLst>
                  <a:ext uri="{FF2B5EF4-FFF2-40B4-BE49-F238E27FC236}">
                    <a16:creationId xmlns:a16="http://schemas.microsoft.com/office/drawing/2014/main" id="{07764526-B98D-4542-A2A3-570C258105E2}"/>
                  </a:ext>
                </a:extLst>
              </p14:cNvPr>
              <p14:cNvContentPartPr/>
              <p14:nvPr/>
            </p14:nvContentPartPr>
            <p14:xfrm>
              <a:off x="10945958" y="197833"/>
              <a:ext cx="360" cy="360"/>
            </p14:xfrm>
          </p:contentPart>
        </mc:Choice>
        <mc:Fallback xmlns="">
          <p:pic>
            <p:nvPicPr>
              <p:cNvPr id="14" name="Ink 13">
                <a:extLst>
                  <a:ext uri="{FF2B5EF4-FFF2-40B4-BE49-F238E27FC236}">
                    <a16:creationId xmlns:a16="http://schemas.microsoft.com/office/drawing/2014/main" id="{07764526-B98D-4542-A2A3-570C258105E2}"/>
                  </a:ext>
                </a:extLst>
              </p:cNvPr>
              <p:cNvPicPr/>
              <p:nvPr/>
            </p:nvPicPr>
            <p:blipFill>
              <a:blip r:embed="rId118"/>
              <a:stretch>
                <a:fillRect/>
              </a:stretch>
            </p:blipFill>
            <p:spPr>
              <a:xfrm>
                <a:off x="10928318" y="1798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15" name="Ink 14">
                <a:extLst>
                  <a:ext uri="{FF2B5EF4-FFF2-40B4-BE49-F238E27FC236}">
                    <a16:creationId xmlns:a16="http://schemas.microsoft.com/office/drawing/2014/main" id="{8A6D84D9-6A66-4B45-B534-EA0E22C78681}"/>
                  </a:ext>
                </a:extLst>
              </p14:cNvPr>
              <p14:cNvContentPartPr/>
              <p14:nvPr/>
            </p14:nvContentPartPr>
            <p14:xfrm>
              <a:off x="10526918" y="2238313"/>
              <a:ext cx="360" cy="360"/>
            </p14:xfrm>
          </p:contentPart>
        </mc:Choice>
        <mc:Fallback xmlns="">
          <p:pic>
            <p:nvPicPr>
              <p:cNvPr id="15" name="Ink 14">
                <a:extLst>
                  <a:ext uri="{FF2B5EF4-FFF2-40B4-BE49-F238E27FC236}">
                    <a16:creationId xmlns:a16="http://schemas.microsoft.com/office/drawing/2014/main" id="{8A6D84D9-6A66-4B45-B534-EA0E22C78681}"/>
                  </a:ext>
                </a:extLst>
              </p:cNvPr>
              <p:cNvPicPr/>
              <p:nvPr/>
            </p:nvPicPr>
            <p:blipFill>
              <a:blip r:embed="rId118"/>
              <a:stretch>
                <a:fillRect/>
              </a:stretch>
            </p:blipFill>
            <p:spPr>
              <a:xfrm>
                <a:off x="10508918" y="22206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27">
            <p14:nvContentPartPr>
              <p14:cNvPr id="16" name="Ink 15">
                <a:extLst>
                  <a:ext uri="{FF2B5EF4-FFF2-40B4-BE49-F238E27FC236}">
                    <a16:creationId xmlns:a16="http://schemas.microsoft.com/office/drawing/2014/main" id="{384FB704-9185-F04A-B16A-C064823E6C67}"/>
                  </a:ext>
                </a:extLst>
              </p14:cNvPr>
              <p14:cNvContentPartPr/>
              <p14:nvPr/>
            </p14:nvContentPartPr>
            <p14:xfrm>
              <a:off x="11362118" y="1251913"/>
              <a:ext cx="360" cy="360"/>
            </p14:xfrm>
          </p:contentPart>
        </mc:Choice>
        <mc:Fallback xmlns="">
          <p:pic>
            <p:nvPicPr>
              <p:cNvPr id="16" name="Ink 15">
                <a:extLst>
                  <a:ext uri="{FF2B5EF4-FFF2-40B4-BE49-F238E27FC236}">
                    <a16:creationId xmlns:a16="http://schemas.microsoft.com/office/drawing/2014/main" id="{384FB704-9185-F04A-B16A-C064823E6C67}"/>
                  </a:ext>
                </a:extLst>
              </p:cNvPr>
              <p:cNvPicPr/>
              <p:nvPr/>
            </p:nvPicPr>
            <p:blipFill>
              <a:blip r:embed="rId118"/>
              <a:stretch>
                <a:fillRect/>
              </a:stretch>
            </p:blipFill>
            <p:spPr>
              <a:xfrm>
                <a:off x="11344118" y="12339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18" name="Ink 17">
                <a:extLst>
                  <a:ext uri="{FF2B5EF4-FFF2-40B4-BE49-F238E27FC236}">
                    <a16:creationId xmlns:a16="http://schemas.microsoft.com/office/drawing/2014/main" id="{C6FFCD4F-D998-C445-88FE-C671DAF8DAEF}"/>
                  </a:ext>
                </a:extLst>
              </p14:cNvPr>
              <p14:cNvContentPartPr/>
              <p14:nvPr/>
            </p14:nvContentPartPr>
            <p14:xfrm>
              <a:off x="10811678" y="1142833"/>
              <a:ext cx="360" cy="360"/>
            </p14:xfrm>
          </p:contentPart>
        </mc:Choice>
        <mc:Fallback xmlns="">
          <p:pic>
            <p:nvPicPr>
              <p:cNvPr id="18" name="Ink 17">
                <a:extLst>
                  <a:ext uri="{FF2B5EF4-FFF2-40B4-BE49-F238E27FC236}">
                    <a16:creationId xmlns:a16="http://schemas.microsoft.com/office/drawing/2014/main" id="{C6FFCD4F-D998-C445-88FE-C671DAF8DAEF}"/>
                  </a:ext>
                </a:extLst>
              </p:cNvPr>
              <p:cNvPicPr/>
              <p:nvPr/>
            </p:nvPicPr>
            <p:blipFill>
              <a:blip r:embed="rId118"/>
              <a:stretch>
                <a:fillRect/>
              </a:stretch>
            </p:blipFill>
            <p:spPr>
              <a:xfrm>
                <a:off x="10793678" y="11248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19" name="Ink 18">
                <a:extLst>
                  <a:ext uri="{FF2B5EF4-FFF2-40B4-BE49-F238E27FC236}">
                    <a16:creationId xmlns:a16="http://schemas.microsoft.com/office/drawing/2014/main" id="{4BF40ADE-60E0-6349-BBC4-19158FB5157C}"/>
                  </a:ext>
                </a:extLst>
              </p14:cNvPr>
              <p14:cNvContentPartPr/>
              <p14:nvPr/>
            </p14:nvContentPartPr>
            <p14:xfrm>
              <a:off x="11405678" y="2372593"/>
              <a:ext cx="360" cy="360"/>
            </p14:xfrm>
          </p:contentPart>
        </mc:Choice>
        <mc:Fallback xmlns="">
          <p:pic>
            <p:nvPicPr>
              <p:cNvPr id="19" name="Ink 18">
                <a:extLst>
                  <a:ext uri="{FF2B5EF4-FFF2-40B4-BE49-F238E27FC236}">
                    <a16:creationId xmlns:a16="http://schemas.microsoft.com/office/drawing/2014/main" id="{4BF40ADE-60E0-6349-BBC4-19158FB5157C}"/>
                  </a:ext>
                </a:extLst>
              </p:cNvPr>
              <p:cNvPicPr/>
              <p:nvPr/>
            </p:nvPicPr>
            <p:blipFill>
              <a:blip r:embed="rId118"/>
              <a:stretch>
                <a:fillRect/>
              </a:stretch>
            </p:blipFill>
            <p:spPr>
              <a:xfrm>
                <a:off x="11388038" y="23545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20" name="Ink 19">
                <a:extLst>
                  <a:ext uri="{FF2B5EF4-FFF2-40B4-BE49-F238E27FC236}">
                    <a16:creationId xmlns:a16="http://schemas.microsoft.com/office/drawing/2014/main" id="{44A6A1DB-1A05-FB4C-9122-BCA51CE8D864}"/>
                  </a:ext>
                </a:extLst>
              </p14:cNvPr>
              <p14:cNvContentPartPr/>
              <p14:nvPr/>
            </p14:nvContentPartPr>
            <p14:xfrm>
              <a:off x="11584598" y="4722313"/>
              <a:ext cx="360" cy="360"/>
            </p14:xfrm>
          </p:contentPart>
        </mc:Choice>
        <mc:Fallback xmlns="">
          <p:pic>
            <p:nvPicPr>
              <p:cNvPr id="20" name="Ink 19">
                <a:extLst>
                  <a:ext uri="{FF2B5EF4-FFF2-40B4-BE49-F238E27FC236}">
                    <a16:creationId xmlns:a16="http://schemas.microsoft.com/office/drawing/2014/main" id="{44A6A1DB-1A05-FB4C-9122-BCA51CE8D864}"/>
                  </a:ext>
                </a:extLst>
              </p:cNvPr>
              <p:cNvPicPr/>
              <p:nvPr/>
            </p:nvPicPr>
            <p:blipFill>
              <a:blip r:embed="rId118"/>
              <a:stretch>
                <a:fillRect/>
              </a:stretch>
            </p:blipFill>
            <p:spPr>
              <a:xfrm>
                <a:off x="11566958" y="47046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31">
            <p14:nvContentPartPr>
              <p14:cNvPr id="21" name="Ink 20">
                <a:extLst>
                  <a:ext uri="{FF2B5EF4-FFF2-40B4-BE49-F238E27FC236}">
                    <a16:creationId xmlns:a16="http://schemas.microsoft.com/office/drawing/2014/main" id="{4B2FFC98-CE42-014B-9971-68E981D2466F}"/>
                  </a:ext>
                </a:extLst>
              </p14:cNvPr>
              <p14:cNvContentPartPr/>
              <p14:nvPr/>
            </p14:nvContentPartPr>
            <p14:xfrm>
              <a:off x="10895918" y="3644833"/>
              <a:ext cx="360" cy="360"/>
            </p14:xfrm>
          </p:contentPart>
        </mc:Choice>
        <mc:Fallback xmlns="">
          <p:pic>
            <p:nvPicPr>
              <p:cNvPr id="21" name="Ink 20">
                <a:extLst>
                  <a:ext uri="{FF2B5EF4-FFF2-40B4-BE49-F238E27FC236}">
                    <a16:creationId xmlns:a16="http://schemas.microsoft.com/office/drawing/2014/main" id="{4B2FFC98-CE42-014B-9971-68E981D2466F}"/>
                  </a:ext>
                </a:extLst>
              </p:cNvPr>
              <p:cNvPicPr/>
              <p:nvPr/>
            </p:nvPicPr>
            <p:blipFill>
              <a:blip r:embed="rId118"/>
              <a:stretch>
                <a:fillRect/>
              </a:stretch>
            </p:blipFill>
            <p:spPr>
              <a:xfrm>
                <a:off x="10878278" y="36271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22" name="Ink 21">
                <a:extLst>
                  <a:ext uri="{FF2B5EF4-FFF2-40B4-BE49-F238E27FC236}">
                    <a16:creationId xmlns:a16="http://schemas.microsoft.com/office/drawing/2014/main" id="{E7349001-09E3-7C41-935C-0EE157A9BFE0}"/>
                  </a:ext>
                </a:extLst>
              </p14:cNvPr>
              <p14:cNvContentPartPr/>
              <p14:nvPr/>
            </p14:nvContentPartPr>
            <p14:xfrm>
              <a:off x="10985558" y="5880073"/>
              <a:ext cx="360" cy="360"/>
            </p14:xfrm>
          </p:contentPart>
        </mc:Choice>
        <mc:Fallback xmlns="">
          <p:pic>
            <p:nvPicPr>
              <p:cNvPr id="22" name="Ink 21">
                <a:extLst>
                  <a:ext uri="{FF2B5EF4-FFF2-40B4-BE49-F238E27FC236}">
                    <a16:creationId xmlns:a16="http://schemas.microsoft.com/office/drawing/2014/main" id="{E7349001-09E3-7C41-935C-0EE157A9BFE0}"/>
                  </a:ext>
                </a:extLst>
              </p:cNvPr>
              <p:cNvPicPr/>
              <p:nvPr/>
            </p:nvPicPr>
            <p:blipFill>
              <a:blip r:embed="rId118"/>
              <a:stretch>
                <a:fillRect/>
              </a:stretch>
            </p:blipFill>
            <p:spPr>
              <a:xfrm>
                <a:off x="10967918" y="58624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33">
            <p14:nvContentPartPr>
              <p14:cNvPr id="24" name="Ink 23">
                <a:extLst>
                  <a:ext uri="{FF2B5EF4-FFF2-40B4-BE49-F238E27FC236}">
                    <a16:creationId xmlns:a16="http://schemas.microsoft.com/office/drawing/2014/main" id="{6BEE97F6-5749-B740-AB3D-4FD1846C4A2F}"/>
                  </a:ext>
                </a:extLst>
              </p14:cNvPr>
              <p14:cNvContentPartPr/>
              <p14:nvPr/>
            </p14:nvContentPartPr>
            <p14:xfrm>
              <a:off x="11597918" y="6136393"/>
              <a:ext cx="360" cy="360"/>
            </p14:xfrm>
          </p:contentPart>
        </mc:Choice>
        <mc:Fallback xmlns="">
          <p:pic>
            <p:nvPicPr>
              <p:cNvPr id="24" name="Ink 23">
                <a:extLst>
                  <a:ext uri="{FF2B5EF4-FFF2-40B4-BE49-F238E27FC236}">
                    <a16:creationId xmlns:a16="http://schemas.microsoft.com/office/drawing/2014/main" id="{6BEE97F6-5749-B740-AB3D-4FD1846C4A2F}"/>
                  </a:ext>
                </a:extLst>
              </p:cNvPr>
              <p:cNvPicPr/>
              <p:nvPr/>
            </p:nvPicPr>
            <p:blipFill>
              <a:blip r:embed="rId118"/>
              <a:stretch>
                <a:fillRect/>
              </a:stretch>
            </p:blipFill>
            <p:spPr>
              <a:xfrm>
                <a:off x="11580278" y="61183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25" name="Ink 24">
                <a:extLst>
                  <a:ext uri="{FF2B5EF4-FFF2-40B4-BE49-F238E27FC236}">
                    <a16:creationId xmlns:a16="http://schemas.microsoft.com/office/drawing/2014/main" id="{72FA811B-E747-2644-AE4C-06619B2FC0D4}"/>
                  </a:ext>
                </a:extLst>
              </p14:cNvPr>
              <p14:cNvContentPartPr/>
              <p14:nvPr/>
            </p14:nvContentPartPr>
            <p14:xfrm>
              <a:off x="9536198" y="6382633"/>
              <a:ext cx="360" cy="360"/>
            </p14:xfrm>
          </p:contentPart>
        </mc:Choice>
        <mc:Fallback xmlns="">
          <p:pic>
            <p:nvPicPr>
              <p:cNvPr id="25" name="Ink 24">
                <a:extLst>
                  <a:ext uri="{FF2B5EF4-FFF2-40B4-BE49-F238E27FC236}">
                    <a16:creationId xmlns:a16="http://schemas.microsoft.com/office/drawing/2014/main" id="{72FA811B-E747-2644-AE4C-06619B2FC0D4}"/>
                  </a:ext>
                </a:extLst>
              </p:cNvPr>
              <p:cNvPicPr/>
              <p:nvPr/>
            </p:nvPicPr>
            <p:blipFill>
              <a:blip r:embed="rId118"/>
              <a:stretch>
                <a:fillRect/>
              </a:stretch>
            </p:blipFill>
            <p:spPr>
              <a:xfrm>
                <a:off x="9518558" y="63649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35">
            <p14:nvContentPartPr>
              <p14:cNvPr id="26" name="Ink 25">
                <a:extLst>
                  <a:ext uri="{FF2B5EF4-FFF2-40B4-BE49-F238E27FC236}">
                    <a16:creationId xmlns:a16="http://schemas.microsoft.com/office/drawing/2014/main" id="{F6BB9DAB-501E-4948-8A02-1A67CBD022F4}"/>
                  </a:ext>
                </a:extLst>
              </p14:cNvPr>
              <p14:cNvContentPartPr/>
              <p14:nvPr/>
            </p14:nvContentPartPr>
            <p14:xfrm>
              <a:off x="6645758" y="6467233"/>
              <a:ext cx="360" cy="360"/>
            </p14:xfrm>
          </p:contentPart>
        </mc:Choice>
        <mc:Fallback xmlns="">
          <p:pic>
            <p:nvPicPr>
              <p:cNvPr id="26" name="Ink 25">
                <a:extLst>
                  <a:ext uri="{FF2B5EF4-FFF2-40B4-BE49-F238E27FC236}">
                    <a16:creationId xmlns:a16="http://schemas.microsoft.com/office/drawing/2014/main" id="{F6BB9DAB-501E-4948-8A02-1A67CBD022F4}"/>
                  </a:ext>
                </a:extLst>
              </p:cNvPr>
              <p:cNvPicPr/>
              <p:nvPr/>
            </p:nvPicPr>
            <p:blipFill>
              <a:blip r:embed="rId118"/>
              <a:stretch>
                <a:fillRect/>
              </a:stretch>
            </p:blipFill>
            <p:spPr>
              <a:xfrm>
                <a:off x="6627758" y="64492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27" name="Ink 26">
                <a:extLst>
                  <a:ext uri="{FF2B5EF4-FFF2-40B4-BE49-F238E27FC236}">
                    <a16:creationId xmlns:a16="http://schemas.microsoft.com/office/drawing/2014/main" id="{EE1C6D7B-AEBA-C047-8259-A3D91D1B3187}"/>
                  </a:ext>
                </a:extLst>
              </p14:cNvPr>
              <p14:cNvContentPartPr/>
              <p14:nvPr/>
            </p14:nvContentPartPr>
            <p14:xfrm>
              <a:off x="3310718" y="6402793"/>
              <a:ext cx="360" cy="360"/>
            </p14:xfrm>
          </p:contentPart>
        </mc:Choice>
        <mc:Fallback xmlns="">
          <p:pic>
            <p:nvPicPr>
              <p:cNvPr id="27" name="Ink 26">
                <a:extLst>
                  <a:ext uri="{FF2B5EF4-FFF2-40B4-BE49-F238E27FC236}">
                    <a16:creationId xmlns:a16="http://schemas.microsoft.com/office/drawing/2014/main" id="{EE1C6D7B-AEBA-C047-8259-A3D91D1B3187}"/>
                  </a:ext>
                </a:extLst>
              </p:cNvPr>
              <p:cNvPicPr/>
              <p:nvPr/>
            </p:nvPicPr>
            <p:blipFill>
              <a:blip r:embed="rId118"/>
              <a:stretch>
                <a:fillRect/>
              </a:stretch>
            </p:blipFill>
            <p:spPr>
              <a:xfrm>
                <a:off x="3292718" y="63847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37">
            <p14:nvContentPartPr>
              <p14:cNvPr id="28" name="Ink 27">
                <a:extLst>
                  <a:ext uri="{FF2B5EF4-FFF2-40B4-BE49-F238E27FC236}">
                    <a16:creationId xmlns:a16="http://schemas.microsoft.com/office/drawing/2014/main" id="{3974390E-BD49-A144-BB88-0F2ED3D58BD5}"/>
                  </a:ext>
                </a:extLst>
              </p14:cNvPr>
              <p14:cNvContentPartPr/>
              <p14:nvPr/>
            </p14:nvContentPartPr>
            <p14:xfrm>
              <a:off x="427838" y="5003113"/>
              <a:ext cx="360" cy="360"/>
            </p14:xfrm>
          </p:contentPart>
        </mc:Choice>
        <mc:Fallback xmlns="">
          <p:pic>
            <p:nvPicPr>
              <p:cNvPr id="28" name="Ink 27">
                <a:extLst>
                  <a:ext uri="{FF2B5EF4-FFF2-40B4-BE49-F238E27FC236}">
                    <a16:creationId xmlns:a16="http://schemas.microsoft.com/office/drawing/2014/main" id="{3974390E-BD49-A144-BB88-0F2ED3D58BD5}"/>
                  </a:ext>
                </a:extLst>
              </p:cNvPr>
              <p:cNvPicPr/>
              <p:nvPr/>
            </p:nvPicPr>
            <p:blipFill>
              <a:blip r:embed="rId118"/>
              <a:stretch>
                <a:fillRect/>
              </a:stretch>
            </p:blipFill>
            <p:spPr>
              <a:xfrm>
                <a:off x="409838" y="49854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30" name="Ink 29">
                <a:extLst>
                  <a:ext uri="{FF2B5EF4-FFF2-40B4-BE49-F238E27FC236}">
                    <a16:creationId xmlns:a16="http://schemas.microsoft.com/office/drawing/2014/main" id="{DB9EEC09-E22E-C44C-834B-3FAB99047BA6}"/>
                  </a:ext>
                </a:extLst>
              </p14:cNvPr>
              <p14:cNvContentPartPr/>
              <p14:nvPr/>
            </p14:nvContentPartPr>
            <p14:xfrm>
              <a:off x="11826878" y="304393"/>
              <a:ext cx="360" cy="360"/>
            </p14:xfrm>
          </p:contentPart>
        </mc:Choice>
        <mc:Fallback xmlns="">
          <p:pic>
            <p:nvPicPr>
              <p:cNvPr id="30" name="Ink 29">
                <a:extLst>
                  <a:ext uri="{FF2B5EF4-FFF2-40B4-BE49-F238E27FC236}">
                    <a16:creationId xmlns:a16="http://schemas.microsoft.com/office/drawing/2014/main" id="{DB9EEC09-E22E-C44C-834B-3FAB99047BA6}"/>
                  </a:ext>
                </a:extLst>
              </p:cNvPr>
              <p:cNvPicPr/>
              <p:nvPr/>
            </p:nvPicPr>
            <p:blipFill>
              <a:blip r:embed="rId118"/>
              <a:stretch>
                <a:fillRect/>
              </a:stretch>
            </p:blipFill>
            <p:spPr>
              <a:xfrm>
                <a:off x="11808878" y="2863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39">
            <p14:nvContentPartPr>
              <p14:cNvPr id="32" name="Ink 31">
                <a:extLst>
                  <a:ext uri="{FF2B5EF4-FFF2-40B4-BE49-F238E27FC236}">
                    <a16:creationId xmlns:a16="http://schemas.microsoft.com/office/drawing/2014/main" id="{6A594326-6BF6-CA44-9468-1C80DC5765C4}"/>
                  </a:ext>
                </a:extLst>
              </p14:cNvPr>
              <p14:cNvContentPartPr/>
              <p14:nvPr/>
            </p14:nvContentPartPr>
            <p14:xfrm>
              <a:off x="11706278" y="3151993"/>
              <a:ext cx="360" cy="360"/>
            </p14:xfrm>
          </p:contentPart>
        </mc:Choice>
        <mc:Fallback xmlns="">
          <p:pic>
            <p:nvPicPr>
              <p:cNvPr id="32" name="Ink 31">
                <a:extLst>
                  <a:ext uri="{FF2B5EF4-FFF2-40B4-BE49-F238E27FC236}">
                    <a16:creationId xmlns:a16="http://schemas.microsoft.com/office/drawing/2014/main" id="{6A594326-6BF6-CA44-9468-1C80DC5765C4}"/>
                  </a:ext>
                </a:extLst>
              </p:cNvPr>
              <p:cNvPicPr/>
              <p:nvPr/>
            </p:nvPicPr>
            <p:blipFill>
              <a:blip r:embed="rId118"/>
              <a:stretch>
                <a:fillRect/>
              </a:stretch>
            </p:blipFill>
            <p:spPr>
              <a:xfrm>
                <a:off x="11688638" y="31339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34" name="Ink 33">
                <a:extLst>
                  <a:ext uri="{FF2B5EF4-FFF2-40B4-BE49-F238E27FC236}">
                    <a16:creationId xmlns:a16="http://schemas.microsoft.com/office/drawing/2014/main" id="{095B1CFD-0EDB-B746-97D8-12E73811C988}"/>
                  </a:ext>
                </a:extLst>
              </p14:cNvPr>
              <p14:cNvContentPartPr/>
              <p14:nvPr/>
            </p14:nvContentPartPr>
            <p14:xfrm>
              <a:off x="10921838" y="4897633"/>
              <a:ext cx="360" cy="360"/>
            </p14:xfrm>
          </p:contentPart>
        </mc:Choice>
        <mc:Fallback xmlns="">
          <p:pic>
            <p:nvPicPr>
              <p:cNvPr id="34" name="Ink 33">
                <a:extLst>
                  <a:ext uri="{FF2B5EF4-FFF2-40B4-BE49-F238E27FC236}">
                    <a16:creationId xmlns:a16="http://schemas.microsoft.com/office/drawing/2014/main" id="{095B1CFD-0EDB-B746-97D8-12E73811C988}"/>
                  </a:ext>
                </a:extLst>
              </p:cNvPr>
              <p:cNvPicPr/>
              <p:nvPr/>
            </p:nvPicPr>
            <p:blipFill>
              <a:blip r:embed="rId118"/>
              <a:stretch>
                <a:fillRect/>
              </a:stretch>
            </p:blipFill>
            <p:spPr>
              <a:xfrm>
                <a:off x="10904198" y="48796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35" name="Ink 34">
                <a:extLst>
                  <a:ext uri="{FF2B5EF4-FFF2-40B4-BE49-F238E27FC236}">
                    <a16:creationId xmlns:a16="http://schemas.microsoft.com/office/drawing/2014/main" id="{FE919DD4-0852-AF4C-B607-37F3B7DC4F0A}"/>
                  </a:ext>
                </a:extLst>
              </p14:cNvPr>
              <p14:cNvContentPartPr/>
              <p14:nvPr/>
            </p14:nvContentPartPr>
            <p14:xfrm>
              <a:off x="10979798" y="1691113"/>
              <a:ext cx="360" cy="360"/>
            </p14:xfrm>
          </p:contentPart>
        </mc:Choice>
        <mc:Fallback xmlns="">
          <p:pic>
            <p:nvPicPr>
              <p:cNvPr id="35" name="Ink 34">
                <a:extLst>
                  <a:ext uri="{FF2B5EF4-FFF2-40B4-BE49-F238E27FC236}">
                    <a16:creationId xmlns:a16="http://schemas.microsoft.com/office/drawing/2014/main" id="{FE919DD4-0852-AF4C-B607-37F3B7DC4F0A}"/>
                  </a:ext>
                </a:extLst>
              </p:cNvPr>
              <p:cNvPicPr/>
              <p:nvPr/>
            </p:nvPicPr>
            <p:blipFill>
              <a:blip r:embed="rId142"/>
              <a:stretch>
                <a:fillRect/>
              </a:stretch>
            </p:blipFill>
            <p:spPr>
              <a:xfrm>
                <a:off x="10971158" y="168211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43">
            <p14:nvContentPartPr>
              <p14:cNvPr id="36" name="Ink 35">
                <a:extLst>
                  <a:ext uri="{FF2B5EF4-FFF2-40B4-BE49-F238E27FC236}">
                    <a16:creationId xmlns:a16="http://schemas.microsoft.com/office/drawing/2014/main" id="{DB369330-7BF2-144D-A976-97D6F01B46DE}"/>
                  </a:ext>
                </a:extLst>
              </p14:cNvPr>
              <p14:cNvContentPartPr/>
              <p14:nvPr/>
            </p14:nvContentPartPr>
            <p14:xfrm>
              <a:off x="11028758" y="2467633"/>
              <a:ext cx="360" cy="360"/>
            </p14:xfrm>
          </p:contentPart>
        </mc:Choice>
        <mc:Fallback xmlns="">
          <p:pic>
            <p:nvPicPr>
              <p:cNvPr id="36" name="Ink 35">
                <a:extLst>
                  <a:ext uri="{FF2B5EF4-FFF2-40B4-BE49-F238E27FC236}">
                    <a16:creationId xmlns:a16="http://schemas.microsoft.com/office/drawing/2014/main" id="{DB369330-7BF2-144D-A976-97D6F01B46DE}"/>
                  </a:ext>
                </a:extLst>
              </p:cNvPr>
              <p:cNvPicPr/>
              <p:nvPr/>
            </p:nvPicPr>
            <p:blipFill>
              <a:blip r:embed="rId142"/>
              <a:stretch>
                <a:fillRect/>
              </a:stretch>
            </p:blipFill>
            <p:spPr>
              <a:xfrm>
                <a:off x="11019758" y="245863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37" name="Ink 36">
                <a:extLst>
                  <a:ext uri="{FF2B5EF4-FFF2-40B4-BE49-F238E27FC236}">
                    <a16:creationId xmlns:a16="http://schemas.microsoft.com/office/drawing/2014/main" id="{C625C6CF-05B9-624F-8F0A-F02CABD66836}"/>
                  </a:ext>
                </a:extLst>
              </p14:cNvPr>
              <p14:cNvContentPartPr/>
              <p14:nvPr/>
            </p14:nvContentPartPr>
            <p14:xfrm>
              <a:off x="11676758" y="1868593"/>
              <a:ext cx="360" cy="360"/>
            </p14:xfrm>
          </p:contentPart>
        </mc:Choice>
        <mc:Fallback xmlns="">
          <p:pic>
            <p:nvPicPr>
              <p:cNvPr id="37" name="Ink 36">
                <a:extLst>
                  <a:ext uri="{FF2B5EF4-FFF2-40B4-BE49-F238E27FC236}">
                    <a16:creationId xmlns:a16="http://schemas.microsoft.com/office/drawing/2014/main" id="{C625C6CF-05B9-624F-8F0A-F02CABD66836}"/>
                  </a:ext>
                </a:extLst>
              </p:cNvPr>
              <p:cNvPicPr/>
              <p:nvPr/>
            </p:nvPicPr>
            <p:blipFill>
              <a:blip r:embed="rId142"/>
              <a:stretch>
                <a:fillRect/>
              </a:stretch>
            </p:blipFill>
            <p:spPr>
              <a:xfrm>
                <a:off x="11667758" y="185995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45">
            <p14:nvContentPartPr>
              <p14:cNvPr id="38" name="Ink 37">
                <a:extLst>
                  <a:ext uri="{FF2B5EF4-FFF2-40B4-BE49-F238E27FC236}">
                    <a16:creationId xmlns:a16="http://schemas.microsoft.com/office/drawing/2014/main" id="{31D76C27-09C5-8845-A0DD-73951286A91D}"/>
                  </a:ext>
                </a:extLst>
              </p14:cNvPr>
              <p14:cNvContentPartPr/>
              <p14:nvPr/>
            </p14:nvContentPartPr>
            <p14:xfrm>
              <a:off x="11227478" y="643153"/>
              <a:ext cx="1800" cy="1800"/>
            </p14:xfrm>
          </p:contentPart>
        </mc:Choice>
        <mc:Fallback xmlns="">
          <p:pic>
            <p:nvPicPr>
              <p:cNvPr id="38" name="Ink 37">
                <a:extLst>
                  <a:ext uri="{FF2B5EF4-FFF2-40B4-BE49-F238E27FC236}">
                    <a16:creationId xmlns:a16="http://schemas.microsoft.com/office/drawing/2014/main" id="{31D76C27-09C5-8845-A0DD-73951286A91D}"/>
                  </a:ext>
                </a:extLst>
              </p:cNvPr>
              <p:cNvPicPr/>
              <p:nvPr/>
            </p:nvPicPr>
            <p:blipFill>
              <a:blip r:embed="rId146"/>
              <a:stretch>
                <a:fillRect/>
              </a:stretch>
            </p:blipFill>
            <p:spPr>
              <a:xfrm>
                <a:off x="11218838" y="634153"/>
                <a:ext cx="19440" cy="19440"/>
              </a:xfrm>
              <a:prstGeom prst="rect">
                <a:avLst/>
              </a:prstGeom>
            </p:spPr>
          </p:pic>
        </mc:Fallback>
      </mc:AlternateContent>
      <mc:AlternateContent xmlns:mc="http://schemas.openxmlformats.org/markup-compatibility/2006" xmlns:p14="http://schemas.microsoft.com/office/powerpoint/2010/main">
        <mc:Choice Requires="p14">
          <p:contentPart p14:bwMode="auto" r:id="rId147">
            <p14:nvContentPartPr>
              <p14:cNvPr id="40" name="Ink 39">
                <a:extLst>
                  <a:ext uri="{FF2B5EF4-FFF2-40B4-BE49-F238E27FC236}">
                    <a16:creationId xmlns:a16="http://schemas.microsoft.com/office/drawing/2014/main" id="{B6CE6391-3D87-D949-9753-9EAAE0D26451}"/>
                  </a:ext>
                </a:extLst>
              </p14:cNvPr>
              <p14:cNvContentPartPr/>
              <p14:nvPr/>
            </p14:nvContentPartPr>
            <p14:xfrm>
              <a:off x="11678918" y="3821233"/>
              <a:ext cx="360" cy="360"/>
            </p14:xfrm>
          </p:contentPart>
        </mc:Choice>
        <mc:Fallback xmlns="">
          <p:pic>
            <p:nvPicPr>
              <p:cNvPr id="40" name="Ink 39">
                <a:extLst>
                  <a:ext uri="{FF2B5EF4-FFF2-40B4-BE49-F238E27FC236}">
                    <a16:creationId xmlns:a16="http://schemas.microsoft.com/office/drawing/2014/main" id="{B6CE6391-3D87-D949-9753-9EAAE0D26451}"/>
                  </a:ext>
                </a:extLst>
              </p:cNvPr>
              <p:cNvPicPr/>
              <p:nvPr/>
            </p:nvPicPr>
            <p:blipFill>
              <a:blip r:embed="rId142"/>
              <a:stretch>
                <a:fillRect/>
              </a:stretch>
            </p:blipFill>
            <p:spPr>
              <a:xfrm>
                <a:off x="11669918" y="381223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48">
            <p14:nvContentPartPr>
              <p14:cNvPr id="42" name="Ink 41">
                <a:extLst>
                  <a:ext uri="{FF2B5EF4-FFF2-40B4-BE49-F238E27FC236}">
                    <a16:creationId xmlns:a16="http://schemas.microsoft.com/office/drawing/2014/main" id="{84A1B0D6-B5F6-1B4D-9EAC-86ED84E027D9}"/>
                  </a:ext>
                </a:extLst>
              </p14:cNvPr>
              <p14:cNvContentPartPr/>
              <p14:nvPr/>
            </p14:nvContentPartPr>
            <p14:xfrm>
              <a:off x="10792958" y="2701993"/>
              <a:ext cx="1800" cy="1800"/>
            </p14:xfrm>
          </p:contentPart>
        </mc:Choice>
        <mc:Fallback xmlns="">
          <p:pic>
            <p:nvPicPr>
              <p:cNvPr id="42" name="Ink 41">
                <a:extLst>
                  <a:ext uri="{FF2B5EF4-FFF2-40B4-BE49-F238E27FC236}">
                    <a16:creationId xmlns:a16="http://schemas.microsoft.com/office/drawing/2014/main" id="{84A1B0D6-B5F6-1B4D-9EAC-86ED84E027D9}"/>
                  </a:ext>
                </a:extLst>
              </p:cNvPr>
              <p:cNvPicPr/>
              <p:nvPr/>
            </p:nvPicPr>
            <p:blipFill>
              <a:blip r:embed="rId146"/>
              <a:stretch>
                <a:fillRect/>
              </a:stretch>
            </p:blipFill>
            <p:spPr>
              <a:xfrm>
                <a:off x="10783958" y="2692993"/>
                <a:ext cx="19440" cy="19440"/>
              </a:xfrm>
              <a:prstGeom prst="rect">
                <a:avLst/>
              </a:prstGeom>
            </p:spPr>
          </p:pic>
        </mc:Fallback>
      </mc:AlternateContent>
      <mc:AlternateContent xmlns:mc="http://schemas.openxmlformats.org/markup-compatibility/2006" xmlns:p14="http://schemas.microsoft.com/office/powerpoint/2010/main">
        <mc:Choice Requires="p14">
          <p:contentPart p14:bwMode="auto" r:id="rId149">
            <p14:nvContentPartPr>
              <p14:cNvPr id="43" name="Ink 42">
                <a:extLst>
                  <a:ext uri="{FF2B5EF4-FFF2-40B4-BE49-F238E27FC236}">
                    <a16:creationId xmlns:a16="http://schemas.microsoft.com/office/drawing/2014/main" id="{F4C12904-19A5-DF4A-BAB7-ECE3C025112C}"/>
                  </a:ext>
                </a:extLst>
              </p14:cNvPr>
              <p14:cNvContentPartPr/>
              <p14:nvPr/>
            </p14:nvContentPartPr>
            <p14:xfrm>
              <a:off x="7971998" y="3597673"/>
              <a:ext cx="360" cy="360"/>
            </p14:xfrm>
          </p:contentPart>
        </mc:Choice>
        <mc:Fallback xmlns="">
          <p:pic>
            <p:nvPicPr>
              <p:cNvPr id="43" name="Ink 42">
                <a:extLst>
                  <a:ext uri="{FF2B5EF4-FFF2-40B4-BE49-F238E27FC236}">
                    <a16:creationId xmlns:a16="http://schemas.microsoft.com/office/drawing/2014/main" id="{F4C12904-19A5-DF4A-BAB7-ECE3C025112C}"/>
                  </a:ext>
                </a:extLst>
              </p:cNvPr>
              <p:cNvPicPr/>
              <p:nvPr/>
            </p:nvPicPr>
            <p:blipFill>
              <a:blip r:embed="rId142"/>
              <a:stretch>
                <a:fillRect/>
              </a:stretch>
            </p:blipFill>
            <p:spPr>
              <a:xfrm>
                <a:off x="7963358" y="358903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44" name="Ink 43">
                <a:extLst>
                  <a:ext uri="{FF2B5EF4-FFF2-40B4-BE49-F238E27FC236}">
                    <a16:creationId xmlns:a16="http://schemas.microsoft.com/office/drawing/2014/main" id="{4158633E-44C5-ED4C-9013-B5F03AAD6152}"/>
                  </a:ext>
                </a:extLst>
              </p14:cNvPr>
              <p14:cNvContentPartPr/>
              <p14:nvPr/>
            </p14:nvContentPartPr>
            <p14:xfrm>
              <a:off x="8117078" y="4161073"/>
              <a:ext cx="360" cy="360"/>
            </p14:xfrm>
          </p:contentPart>
        </mc:Choice>
        <mc:Fallback xmlns="">
          <p:pic>
            <p:nvPicPr>
              <p:cNvPr id="44" name="Ink 43">
                <a:extLst>
                  <a:ext uri="{FF2B5EF4-FFF2-40B4-BE49-F238E27FC236}">
                    <a16:creationId xmlns:a16="http://schemas.microsoft.com/office/drawing/2014/main" id="{4158633E-44C5-ED4C-9013-B5F03AAD6152}"/>
                  </a:ext>
                </a:extLst>
              </p:cNvPr>
              <p:cNvPicPr/>
              <p:nvPr/>
            </p:nvPicPr>
            <p:blipFill>
              <a:blip r:embed="rId142"/>
              <a:stretch>
                <a:fillRect/>
              </a:stretch>
            </p:blipFill>
            <p:spPr>
              <a:xfrm>
                <a:off x="8108438" y="415207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51">
            <p14:nvContentPartPr>
              <p14:cNvPr id="45" name="Ink 44">
                <a:extLst>
                  <a:ext uri="{FF2B5EF4-FFF2-40B4-BE49-F238E27FC236}">
                    <a16:creationId xmlns:a16="http://schemas.microsoft.com/office/drawing/2014/main" id="{277FB717-BED7-1E44-BD98-9B245B2693FE}"/>
                  </a:ext>
                </a:extLst>
              </p14:cNvPr>
              <p14:cNvContentPartPr/>
              <p14:nvPr/>
            </p14:nvContentPartPr>
            <p14:xfrm>
              <a:off x="9138398" y="3658873"/>
              <a:ext cx="360" cy="360"/>
            </p14:xfrm>
          </p:contentPart>
        </mc:Choice>
        <mc:Fallback xmlns="">
          <p:pic>
            <p:nvPicPr>
              <p:cNvPr id="45" name="Ink 44">
                <a:extLst>
                  <a:ext uri="{FF2B5EF4-FFF2-40B4-BE49-F238E27FC236}">
                    <a16:creationId xmlns:a16="http://schemas.microsoft.com/office/drawing/2014/main" id="{277FB717-BED7-1E44-BD98-9B245B2693FE}"/>
                  </a:ext>
                </a:extLst>
              </p:cNvPr>
              <p:cNvPicPr/>
              <p:nvPr/>
            </p:nvPicPr>
            <p:blipFill>
              <a:blip r:embed="rId142"/>
              <a:stretch>
                <a:fillRect/>
              </a:stretch>
            </p:blipFill>
            <p:spPr>
              <a:xfrm>
                <a:off x="9129758" y="364987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52">
            <p14:nvContentPartPr>
              <p14:cNvPr id="46" name="Ink 45">
                <a:extLst>
                  <a:ext uri="{FF2B5EF4-FFF2-40B4-BE49-F238E27FC236}">
                    <a16:creationId xmlns:a16="http://schemas.microsoft.com/office/drawing/2014/main" id="{BC39AF12-FE71-D140-B8C2-FD7969CE41A8}"/>
                  </a:ext>
                </a:extLst>
              </p14:cNvPr>
              <p14:cNvContentPartPr/>
              <p14:nvPr/>
            </p14:nvContentPartPr>
            <p14:xfrm>
              <a:off x="11645798" y="5272393"/>
              <a:ext cx="360" cy="360"/>
            </p14:xfrm>
          </p:contentPart>
        </mc:Choice>
        <mc:Fallback xmlns="">
          <p:pic>
            <p:nvPicPr>
              <p:cNvPr id="46" name="Ink 45">
                <a:extLst>
                  <a:ext uri="{FF2B5EF4-FFF2-40B4-BE49-F238E27FC236}">
                    <a16:creationId xmlns:a16="http://schemas.microsoft.com/office/drawing/2014/main" id="{BC39AF12-FE71-D140-B8C2-FD7969CE41A8}"/>
                  </a:ext>
                </a:extLst>
              </p:cNvPr>
              <p:cNvPicPr/>
              <p:nvPr/>
            </p:nvPicPr>
            <p:blipFill>
              <a:blip r:embed="rId142"/>
              <a:stretch>
                <a:fillRect/>
              </a:stretch>
            </p:blipFill>
            <p:spPr>
              <a:xfrm>
                <a:off x="11637158" y="526375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53">
            <p14:nvContentPartPr>
              <p14:cNvPr id="47" name="Ink 46">
                <a:extLst>
                  <a:ext uri="{FF2B5EF4-FFF2-40B4-BE49-F238E27FC236}">
                    <a16:creationId xmlns:a16="http://schemas.microsoft.com/office/drawing/2014/main" id="{4C42868E-635F-6B40-924E-33FF27F1CA46}"/>
                  </a:ext>
                </a:extLst>
              </p14:cNvPr>
              <p14:cNvContentPartPr/>
              <p14:nvPr/>
            </p14:nvContentPartPr>
            <p14:xfrm>
              <a:off x="10953158" y="6282913"/>
              <a:ext cx="360" cy="360"/>
            </p14:xfrm>
          </p:contentPart>
        </mc:Choice>
        <mc:Fallback xmlns="">
          <p:pic>
            <p:nvPicPr>
              <p:cNvPr id="47" name="Ink 46">
                <a:extLst>
                  <a:ext uri="{FF2B5EF4-FFF2-40B4-BE49-F238E27FC236}">
                    <a16:creationId xmlns:a16="http://schemas.microsoft.com/office/drawing/2014/main" id="{4C42868E-635F-6B40-924E-33FF27F1CA46}"/>
                  </a:ext>
                </a:extLst>
              </p:cNvPr>
              <p:cNvPicPr/>
              <p:nvPr/>
            </p:nvPicPr>
            <p:blipFill>
              <a:blip r:embed="rId142"/>
              <a:stretch>
                <a:fillRect/>
              </a:stretch>
            </p:blipFill>
            <p:spPr>
              <a:xfrm>
                <a:off x="10944158" y="627391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54">
            <p14:nvContentPartPr>
              <p14:cNvPr id="48" name="Ink 47">
                <a:extLst>
                  <a:ext uri="{FF2B5EF4-FFF2-40B4-BE49-F238E27FC236}">
                    <a16:creationId xmlns:a16="http://schemas.microsoft.com/office/drawing/2014/main" id="{BED18F4B-0526-B140-AAED-A6550579E14D}"/>
                  </a:ext>
                </a:extLst>
              </p14:cNvPr>
              <p14:cNvContentPartPr/>
              <p14:nvPr/>
            </p14:nvContentPartPr>
            <p14:xfrm>
              <a:off x="10510718" y="6339073"/>
              <a:ext cx="360" cy="360"/>
            </p14:xfrm>
          </p:contentPart>
        </mc:Choice>
        <mc:Fallback xmlns="">
          <p:pic>
            <p:nvPicPr>
              <p:cNvPr id="48" name="Ink 47">
                <a:extLst>
                  <a:ext uri="{FF2B5EF4-FFF2-40B4-BE49-F238E27FC236}">
                    <a16:creationId xmlns:a16="http://schemas.microsoft.com/office/drawing/2014/main" id="{BED18F4B-0526-B140-AAED-A6550579E14D}"/>
                  </a:ext>
                </a:extLst>
              </p:cNvPr>
              <p:cNvPicPr/>
              <p:nvPr/>
            </p:nvPicPr>
            <p:blipFill>
              <a:blip r:embed="rId142"/>
              <a:stretch>
                <a:fillRect/>
              </a:stretch>
            </p:blipFill>
            <p:spPr>
              <a:xfrm>
                <a:off x="10501718" y="633007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55">
            <p14:nvContentPartPr>
              <p14:cNvPr id="49" name="Ink 48">
                <a:extLst>
                  <a:ext uri="{FF2B5EF4-FFF2-40B4-BE49-F238E27FC236}">
                    <a16:creationId xmlns:a16="http://schemas.microsoft.com/office/drawing/2014/main" id="{8D99C1E9-EB38-F244-810B-7C0CB56579CC}"/>
                  </a:ext>
                </a:extLst>
              </p14:cNvPr>
              <p14:cNvContentPartPr/>
              <p14:nvPr/>
            </p14:nvContentPartPr>
            <p14:xfrm>
              <a:off x="9870998" y="6571273"/>
              <a:ext cx="360" cy="360"/>
            </p14:xfrm>
          </p:contentPart>
        </mc:Choice>
        <mc:Fallback xmlns="">
          <p:pic>
            <p:nvPicPr>
              <p:cNvPr id="49" name="Ink 48">
                <a:extLst>
                  <a:ext uri="{FF2B5EF4-FFF2-40B4-BE49-F238E27FC236}">
                    <a16:creationId xmlns:a16="http://schemas.microsoft.com/office/drawing/2014/main" id="{8D99C1E9-EB38-F244-810B-7C0CB56579CC}"/>
                  </a:ext>
                </a:extLst>
              </p:cNvPr>
              <p:cNvPicPr/>
              <p:nvPr/>
            </p:nvPicPr>
            <p:blipFill>
              <a:blip r:embed="rId142"/>
              <a:stretch>
                <a:fillRect/>
              </a:stretch>
            </p:blipFill>
            <p:spPr>
              <a:xfrm>
                <a:off x="9862358" y="656263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56">
            <p14:nvContentPartPr>
              <p14:cNvPr id="50" name="Ink 49">
                <a:extLst>
                  <a:ext uri="{FF2B5EF4-FFF2-40B4-BE49-F238E27FC236}">
                    <a16:creationId xmlns:a16="http://schemas.microsoft.com/office/drawing/2014/main" id="{0C3D64E1-E806-694D-A6F2-B13CD94FDBA9}"/>
                  </a:ext>
                </a:extLst>
              </p14:cNvPr>
              <p14:cNvContentPartPr/>
              <p14:nvPr/>
            </p14:nvContentPartPr>
            <p14:xfrm>
              <a:off x="289598" y="5858833"/>
              <a:ext cx="360" cy="360"/>
            </p14:xfrm>
          </p:contentPart>
        </mc:Choice>
        <mc:Fallback xmlns="">
          <p:pic>
            <p:nvPicPr>
              <p:cNvPr id="50" name="Ink 49">
                <a:extLst>
                  <a:ext uri="{FF2B5EF4-FFF2-40B4-BE49-F238E27FC236}">
                    <a16:creationId xmlns:a16="http://schemas.microsoft.com/office/drawing/2014/main" id="{0C3D64E1-E806-694D-A6F2-B13CD94FDBA9}"/>
                  </a:ext>
                </a:extLst>
              </p:cNvPr>
              <p:cNvPicPr/>
              <p:nvPr/>
            </p:nvPicPr>
            <p:blipFill>
              <a:blip r:embed="rId142"/>
              <a:stretch>
                <a:fillRect/>
              </a:stretch>
            </p:blipFill>
            <p:spPr>
              <a:xfrm>
                <a:off x="280958" y="585019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57">
            <p14:nvContentPartPr>
              <p14:cNvPr id="51" name="Ink 50">
                <a:extLst>
                  <a:ext uri="{FF2B5EF4-FFF2-40B4-BE49-F238E27FC236}">
                    <a16:creationId xmlns:a16="http://schemas.microsoft.com/office/drawing/2014/main" id="{F830CEB7-3349-4A4F-A35D-E73F81A9151D}"/>
                  </a:ext>
                </a:extLst>
              </p14:cNvPr>
              <p14:cNvContentPartPr/>
              <p14:nvPr/>
            </p14:nvContentPartPr>
            <p14:xfrm>
              <a:off x="457358" y="4510633"/>
              <a:ext cx="360" cy="360"/>
            </p14:xfrm>
          </p:contentPart>
        </mc:Choice>
        <mc:Fallback xmlns="">
          <p:pic>
            <p:nvPicPr>
              <p:cNvPr id="51" name="Ink 50">
                <a:extLst>
                  <a:ext uri="{FF2B5EF4-FFF2-40B4-BE49-F238E27FC236}">
                    <a16:creationId xmlns:a16="http://schemas.microsoft.com/office/drawing/2014/main" id="{F830CEB7-3349-4A4F-A35D-E73F81A9151D}"/>
                  </a:ext>
                </a:extLst>
              </p:cNvPr>
              <p:cNvPicPr/>
              <p:nvPr/>
            </p:nvPicPr>
            <p:blipFill>
              <a:blip r:embed="rId142"/>
              <a:stretch>
                <a:fillRect/>
              </a:stretch>
            </p:blipFill>
            <p:spPr>
              <a:xfrm>
                <a:off x="448718" y="450163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58">
            <p14:nvContentPartPr>
              <p14:cNvPr id="52" name="Ink 51">
                <a:extLst>
                  <a:ext uri="{FF2B5EF4-FFF2-40B4-BE49-F238E27FC236}">
                    <a16:creationId xmlns:a16="http://schemas.microsoft.com/office/drawing/2014/main" id="{21714E78-D51D-694A-AD28-E6EC45FD4E12}"/>
                  </a:ext>
                </a:extLst>
              </p14:cNvPr>
              <p14:cNvContentPartPr/>
              <p14:nvPr/>
            </p14:nvContentPartPr>
            <p14:xfrm>
              <a:off x="547718" y="2854633"/>
              <a:ext cx="360" cy="360"/>
            </p14:xfrm>
          </p:contentPart>
        </mc:Choice>
        <mc:Fallback xmlns="">
          <p:pic>
            <p:nvPicPr>
              <p:cNvPr id="52" name="Ink 51">
                <a:extLst>
                  <a:ext uri="{FF2B5EF4-FFF2-40B4-BE49-F238E27FC236}">
                    <a16:creationId xmlns:a16="http://schemas.microsoft.com/office/drawing/2014/main" id="{21714E78-D51D-694A-AD28-E6EC45FD4E12}"/>
                  </a:ext>
                </a:extLst>
              </p:cNvPr>
              <p:cNvPicPr/>
              <p:nvPr/>
            </p:nvPicPr>
            <p:blipFill>
              <a:blip r:embed="rId142"/>
              <a:stretch>
                <a:fillRect/>
              </a:stretch>
            </p:blipFill>
            <p:spPr>
              <a:xfrm>
                <a:off x="538718" y="284563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59">
            <p14:nvContentPartPr>
              <p14:cNvPr id="53" name="Ink 52">
                <a:extLst>
                  <a:ext uri="{FF2B5EF4-FFF2-40B4-BE49-F238E27FC236}">
                    <a16:creationId xmlns:a16="http://schemas.microsoft.com/office/drawing/2014/main" id="{8E93B6E3-CA21-5243-B8FD-9EE61FC7C8ED}"/>
                  </a:ext>
                </a:extLst>
              </p14:cNvPr>
              <p14:cNvContentPartPr/>
              <p14:nvPr/>
            </p14:nvContentPartPr>
            <p14:xfrm>
              <a:off x="219398" y="1373953"/>
              <a:ext cx="360" cy="360"/>
            </p14:xfrm>
          </p:contentPart>
        </mc:Choice>
        <mc:Fallback xmlns="">
          <p:pic>
            <p:nvPicPr>
              <p:cNvPr id="53" name="Ink 52">
                <a:extLst>
                  <a:ext uri="{FF2B5EF4-FFF2-40B4-BE49-F238E27FC236}">
                    <a16:creationId xmlns:a16="http://schemas.microsoft.com/office/drawing/2014/main" id="{8E93B6E3-CA21-5243-B8FD-9EE61FC7C8ED}"/>
                  </a:ext>
                </a:extLst>
              </p:cNvPr>
              <p:cNvPicPr/>
              <p:nvPr/>
            </p:nvPicPr>
            <p:blipFill>
              <a:blip r:embed="rId142"/>
              <a:stretch>
                <a:fillRect/>
              </a:stretch>
            </p:blipFill>
            <p:spPr>
              <a:xfrm>
                <a:off x="210758" y="136495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60">
            <p14:nvContentPartPr>
              <p14:cNvPr id="54" name="Ink 53">
                <a:extLst>
                  <a:ext uri="{FF2B5EF4-FFF2-40B4-BE49-F238E27FC236}">
                    <a16:creationId xmlns:a16="http://schemas.microsoft.com/office/drawing/2014/main" id="{EFACAAE4-31C0-A240-A674-5296358EB3EE}"/>
                  </a:ext>
                </a:extLst>
              </p14:cNvPr>
              <p14:cNvContentPartPr/>
              <p14:nvPr/>
            </p14:nvContentPartPr>
            <p14:xfrm>
              <a:off x="353318" y="397633"/>
              <a:ext cx="360" cy="360"/>
            </p14:xfrm>
          </p:contentPart>
        </mc:Choice>
        <mc:Fallback xmlns="">
          <p:pic>
            <p:nvPicPr>
              <p:cNvPr id="54" name="Ink 53">
                <a:extLst>
                  <a:ext uri="{FF2B5EF4-FFF2-40B4-BE49-F238E27FC236}">
                    <a16:creationId xmlns:a16="http://schemas.microsoft.com/office/drawing/2014/main" id="{EFACAAE4-31C0-A240-A674-5296358EB3EE}"/>
                  </a:ext>
                </a:extLst>
              </p:cNvPr>
              <p:cNvPicPr/>
              <p:nvPr/>
            </p:nvPicPr>
            <p:blipFill>
              <a:blip r:embed="rId142"/>
              <a:stretch>
                <a:fillRect/>
              </a:stretch>
            </p:blipFill>
            <p:spPr>
              <a:xfrm>
                <a:off x="344318" y="38899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61">
            <p14:nvContentPartPr>
              <p14:cNvPr id="55" name="Ink 54">
                <a:extLst>
                  <a:ext uri="{FF2B5EF4-FFF2-40B4-BE49-F238E27FC236}">
                    <a16:creationId xmlns:a16="http://schemas.microsoft.com/office/drawing/2014/main" id="{4DC6B94E-0802-584D-B83D-31ECDA09F4C0}"/>
                  </a:ext>
                </a:extLst>
              </p14:cNvPr>
              <p14:cNvContentPartPr/>
              <p14:nvPr/>
            </p14:nvContentPartPr>
            <p14:xfrm>
              <a:off x="1752998" y="294673"/>
              <a:ext cx="360" cy="360"/>
            </p14:xfrm>
          </p:contentPart>
        </mc:Choice>
        <mc:Fallback xmlns="">
          <p:pic>
            <p:nvPicPr>
              <p:cNvPr id="55" name="Ink 54">
                <a:extLst>
                  <a:ext uri="{FF2B5EF4-FFF2-40B4-BE49-F238E27FC236}">
                    <a16:creationId xmlns:a16="http://schemas.microsoft.com/office/drawing/2014/main" id="{4DC6B94E-0802-584D-B83D-31ECDA09F4C0}"/>
                  </a:ext>
                </a:extLst>
              </p:cNvPr>
              <p:cNvPicPr/>
              <p:nvPr/>
            </p:nvPicPr>
            <p:blipFill>
              <a:blip r:embed="rId142"/>
              <a:stretch>
                <a:fillRect/>
              </a:stretch>
            </p:blipFill>
            <p:spPr>
              <a:xfrm>
                <a:off x="1743998" y="28603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62">
            <p14:nvContentPartPr>
              <p14:cNvPr id="56" name="Ink 55">
                <a:extLst>
                  <a:ext uri="{FF2B5EF4-FFF2-40B4-BE49-F238E27FC236}">
                    <a16:creationId xmlns:a16="http://schemas.microsoft.com/office/drawing/2014/main" id="{9B6FF884-71CA-254B-97E9-D9B49058FE40}"/>
                  </a:ext>
                </a:extLst>
              </p14:cNvPr>
              <p14:cNvContentPartPr/>
              <p14:nvPr/>
            </p14:nvContentPartPr>
            <p14:xfrm>
              <a:off x="2612678" y="6452833"/>
              <a:ext cx="360" cy="360"/>
            </p14:xfrm>
          </p:contentPart>
        </mc:Choice>
        <mc:Fallback xmlns="">
          <p:pic>
            <p:nvPicPr>
              <p:cNvPr id="56" name="Ink 55">
                <a:extLst>
                  <a:ext uri="{FF2B5EF4-FFF2-40B4-BE49-F238E27FC236}">
                    <a16:creationId xmlns:a16="http://schemas.microsoft.com/office/drawing/2014/main" id="{9B6FF884-71CA-254B-97E9-D9B49058FE40}"/>
                  </a:ext>
                </a:extLst>
              </p:cNvPr>
              <p:cNvPicPr/>
              <p:nvPr/>
            </p:nvPicPr>
            <p:blipFill>
              <a:blip r:embed="rId142"/>
              <a:stretch>
                <a:fillRect/>
              </a:stretch>
            </p:blipFill>
            <p:spPr>
              <a:xfrm>
                <a:off x="2603678" y="644383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63">
            <p14:nvContentPartPr>
              <p14:cNvPr id="57" name="Ink 56">
                <a:extLst>
                  <a:ext uri="{FF2B5EF4-FFF2-40B4-BE49-F238E27FC236}">
                    <a16:creationId xmlns:a16="http://schemas.microsoft.com/office/drawing/2014/main" id="{6D6D4B0F-F496-234A-A086-031CCD011312}"/>
                  </a:ext>
                </a:extLst>
              </p14:cNvPr>
              <p14:cNvContentPartPr/>
              <p14:nvPr/>
            </p14:nvContentPartPr>
            <p14:xfrm>
              <a:off x="1151438" y="6177073"/>
              <a:ext cx="360" cy="360"/>
            </p14:xfrm>
          </p:contentPart>
        </mc:Choice>
        <mc:Fallback xmlns="">
          <p:pic>
            <p:nvPicPr>
              <p:cNvPr id="57" name="Ink 56">
                <a:extLst>
                  <a:ext uri="{FF2B5EF4-FFF2-40B4-BE49-F238E27FC236}">
                    <a16:creationId xmlns:a16="http://schemas.microsoft.com/office/drawing/2014/main" id="{6D6D4B0F-F496-234A-A086-031CCD011312}"/>
                  </a:ext>
                </a:extLst>
              </p:cNvPr>
              <p:cNvPicPr/>
              <p:nvPr/>
            </p:nvPicPr>
            <p:blipFill>
              <a:blip r:embed="rId142"/>
              <a:stretch>
                <a:fillRect/>
              </a:stretch>
            </p:blipFill>
            <p:spPr>
              <a:xfrm>
                <a:off x="1142438" y="616807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64">
            <p14:nvContentPartPr>
              <p14:cNvPr id="58" name="Ink 57">
                <a:extLst>
                  <a:ext uri="{FF2B5EF4-FFF2-40B4-BE49-F238E27FC236}">
                    <a16:creationId xmlns:a16="http://schemas.microsoft.com/office/drawing/2014/main" id="{40E41535-9AB9-994E-B733-569170254DE6}"/>
                  </a:ext>
                </a:extLst>
              </p14:cNvPr>
              <p14:cNvContentPartPr/>
              <p14:nvPr/>
            </p14:nvContentPartPr>
            <p14:xfrm>
              <a:off x="1448438" y="6615193"/>
              <a:ext cx="360" cy="360"/>
            </p14:xfrm>
          </p:contentPart>
        </mc:Choice>
        <mc:Fallback xmlns="">
          <p:pic>
            <p:nvPicPr>
              <p:cNvPr id="58" name="Ink 57">
                <a:extLst>
                  <a:ext uri="{FF2B5EF4-FFF2-40B4-BE49-F238E27FC236}">
                    <a16:creationId xmlns:a16="http://schemas.microsoft.com/office/drawing/2014/main" id="{40E41535-9AB9-994E-B733-569170254DE6}"/>
                  </a:ext>
                </a:extLst>
              </p:cNvPr>
              <p:cNvPicPr/>
              <p:nvPr/>
            </p:nvPicPr>
            <p:blipFill>
              <a:blip r:embed="rId142"/>
              <a:stretch>
                <a:fillRect/>
              </a:stretch>
            </p:blipFill>
            <p:spPr>
              <a:xfrm>
                <a:off x="1439438" y="660655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65">
            <p14:nvContentPartPr>
              <p14:cNvPr id="59" name="Ink 58">
                <a:extLst>
                  <a:ext uri="{FF2B5EF4-FFF2-40B4-BE49-F238E27FC236}">
                    <a16:creationId xmlns:a16="http://schemas.microsoft.com/office/drawing/2014/main" id="{DCFA71E7-B41F-3D45-BFDD-76578E07624D}"/>
                  </a:ext>
                </a:extLst>
              </p14:cNvPr>
              <p14:cNvContentPartPr/>
              <p14:nvPr/>
            </p14:nvContentPartPr>
            <p14:xfrm>
              <a:off x="7421198" y="6264913"/>
              <a:ext cx="3240" cy="360"/>
            </p14:xfrm>
          </p:contentPart>
        </mc:Choice>
        <mc:Fallback xmlns="">
          <p:pic>
            <p:nvPicPr>
              <p:cNvPr id="59" name="Ink 58">
                <a:extLst>
                  <a:ext uri="{FF2B5EF4-FFF2-40B4-BE49-F238E27FC236}">
                    <a16:creationId xmlns:a16="http://schemas.microsoft.com/office/drawing/2014/main" id="{DCFA71E7-B41F-3D45-BFDD-76578E07624D}"/>
                  </a:ext>
                </a:extLst>
              </p:cNvPr>
              <p:cNvPicPr/>
              <p:nvPr/>
            </p:nvPicPr>
            <p:blipFill>
              <a:blip r:embed="rId166"/>
              <a:stretch>
                <a:fillRect/>
              </a:stretch>
            </p:blipFill>
            <p:spPr>
              <a:xfrm>
                <a:off x="7412558" y="6256273"/>
                <a:ext cx="20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67">
            <p14:nvContentPartPr>
              <p14:cNvPr id="60" name="Ink 59">
                <a:extLst>
                  <a:ext uri="{FF2B5EF4-FFF2-40B4-BE49-F238E27FC236}">
                    <a16:creationId xmlns:a16="http://schemas.microsoft.com/office/drawing/2014/main" id="{3D9BA1F6-EDFC-504B-AAC7-572F02145601}"/>
                  </a:ext>
                </a:extLst>
              </p14:cNvPr>
              <p14:cNvContentPartPr/>
              <p14:nvPr/>
            </p14:nvContentPartPr>
            <p14:xfrm>
              <a:off x="6178478" y="6420073"/>
              <a:ext cx="360" cy="360"/>
            </p14:xfrm>
          </p:contentPart>
        </mc:Choice>
        <mc:Fallback xmlns="">
          <p:pic>
            <p:nvPicPr>
              <p:cNvPr id="60" name="Ink 59">
                <a:extLst>
                  <a:ext uri="{FF2B5EF4-FFF2-40B4-BE49-F238E27FC236}">
                    <a16:creationId xmlns:a16="http://schemas.microsoft.com/office/drawing/2014/main" id="{3D9BA1F6-EDFC-504B-AAC7-572F02145601}"/>
                  </a:ext>
                </a:extLst>
              </p:cNvPr>
              <p:cNvPicPr/>
              <p:nvPr/>
            </p:nvPicPr>
            <p:blipFill>
              <a:blip r:embed="rId142"/>
              <a:stretch>
                <a:fillRect/>
              </a:stretch>
            </p:blipFill>
            <p:spPr>
              <a:xfrm>
                <a:off x="6169478" y="641143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68">
            <p14:nvContentPartPr>
              <p14:cNvPr id="61" name="Ink 60">
                <a:extLst>
                  <a:ext uri="{FF2B5EF4-FFF2-40B4-BE49-F238E27FC236}">
                    <a16:creationId xmlns:a16="http://schemas.microsoft.com/office/drawing/2014/main" id="{725112FA-E274-BC43-BE04-FD0018612255}"/>
                  </a:ext>
                </a:extLst>
              </p14:cNvPr>
              <p14:cNvContentPartPr/>
              <p14:nvPr/>
            </p14:nvContentPartPr>
            <p14:xfrm>
              <a:off x="8937158" y="6521593"/>
              <a:ext cx="360" cy="360"/>
            </p14:xfrm>
          </p:contentPart>
        </mc:Choice>
        <mc:Fallback xmlns="">
          <p:pic>
            <p:nvPicPr>
              <p:cNvPr id="61" name="Ink 60">
                <a:extLst>
                  <a:ext uri="{FF2B5EF4-FFF2-40B4-BE49-F238E27FC236}">
                    <a16:creationId xmlns:a16="http://schemas.microsoft.com/office/drawing/2014/main" id="{725112FA-E274-BC43-BE04-FD0018612255}"/>
                  </a:ext>
                </a:extLst>
              </p:cNvPr>
              <p:cNvPicPr/>
              <p:nvPr/>
            </p:nvPicPr>
            <p:blipFill>
              <a:blip r:embed="rId142"/>
              <a:stretch>
                <a:fillRect/>
              </a:stretch>
            </p:blipFill>
            <p:spPr>
              <a:xfrm>
                <a:off x="8928518" y="651259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69">
            <p14:nvContentPartPr>
              <p14:cNvPr id="62" name="Ink 61">
                <a:extLst>
                  <a:ext uri="{FF2B5EF4-FFF2-40B4-BE49-F238E27FC236}">
                    <a16:creationId xmlns:a16="http://schemas.microsoft.com/office/drawing/2014/main" id="{1B76B39D-68E1-2444-A5C9-6FADD92E21FF}"/>
                  </a:ext>
                </a:extLst>
              </p14:cNvPr>
              <p14:cNvContentPartPr/>
              <p14:nvPr/>
            </p14:nvContentPartPr>
            <p14:xfrm>
              <a:off x="11711318" y="6690793"/>
              <a:ext cx="360" cy="360"/>
            </p14:xfrm>
          </p:contentPart>
        </mc:Choice>
        <mc:Fallback xmlns="">
          <p:pic>
            <p:nvPicPr>
              <p:cNvPr id="62" name="Ink 61">
                <a:extLst>
                  <a:ext uri="{FF2B5EF4-FFF2-40B4-BE49-F238E27FC236}">
                    <a16:creationId xmlns:a16="http://schemas.microsoft.com/office/drawing/2014/main" id="{1B76B39D-68E1-2444-A5C9-6FADD92E21FF}"/>
                  </a:ext>
                </a:extLst>
              </p:cNvPr>
              <p:cNvPicPr/>
              <p:nvPr/>
            </p:nvPicPr>
            <p:blipFill>
              <a:blip r:embed="rId142"/>
              <a:stretch>
                <a:fillRect/>
              </a:stretch>
            </p:blipFill>
            <p:spPr>
              <a:xfrm>
                <a:off x="11702678" y="668215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70">
            <p14:nvContentPartPr>
              <p14:cNvPr id="63" name="Ink 62">
                <a:extLst>
                  <a:ext uri="{FF2B5EF4-FFF2-40B4-BE49-F238E27FC236}">
                    <a16:creationId xmlns:a16="http://schemas.microsoft.com/office/drawing/2014/main" id="{C1B59D38-6500-854D-9D74-91C9981915A1}"/>
                  </a:ext>
                </a:extLst>
              </p14:cNvPr>
              <p14:cNvContentPartPr/>
              <p14:nvPr/>
            </p14:nvContentPartPr>
            <p14:xfrm>
              <a:off x="11398478" y="5517193"/>
              <a:ext cx="360" cy="360"/>
            </p14:xfrm>
          </p:contentPart>
        </mc:Choice>
        <mc:Fallback xmlns="">
          <p:pic>
            <p:nvPicPr>
              <p:cNvPr id="63" name="Ink 62">
                <a:extLst>
                  <a:ext uri="{FF2B5EF4-FFF2-40B4-BE49-F238E27FC236}">
                    <a16:creationId xmlns:a16="http://schemas.microsoft.com/office/drawing/2014/main" id="{C1B59D38-6500-854D-9D74-91C9981915A1}"/>
                  </a:ext>
                </a:extLst>
              </p:cNvPr>
              <p:cNvPicPr/>
              <p:nvPr/>
            </p:nvPicPr>
            <p:blipFill>
              <a:blip r:embed="rId142"/>
              <a:stretch>
                <a:fillRect/>
              </a:stretch>
            </p:blipFill>
            <p:spPr>
              <a:xfrm>
                <a:off x="11389838" y="550855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71">
            <p14:nvContentPartPr>
              <p14:cNvPr id="64" name="Ink 63">
                <a:extLst>
                  <a:ext uri="{FF2B5EF4-FFF2-40B4-BE49-F238E27FC236}">
                    <a16:creationId xmlns:a16="http://schemas.microsoft.com/office/drawing/2014/main" id="{79E996CE-6F12-6549-83E8-8A939CF0F1F8}"/>
                  </a:ext>
                </a:extLst>
              </p14:cNvPr>
              <p14:cNvContentPartPr/>
              <p14:nvPr/>
            </p14:nvContentPartPr>
            <p14:xfrm>
              <a:off x="10610798" y="4238113"/>
              <a:ext cx="360" cy="360"/>
            </p14:xfrm>
          </p:contentPart>
        </mc:Choice>
        <mc:Fallback xmlns="">
          <p:pic>
            <p:nvPicPr>
              <p:cNvPr id="64" name="Ink 63">
                <a:extLst>
                  <a:ext uri="{FF2B5EF4-FFF2-40B4-BE49-F238E27FC236}">
                    <a16:creationId xmlns:a16="http://schemas.microsoft.com/office/drawing/2014/main" id="{79E996CE-6F12-6549-83E8-8A939CF0F1F8}"/>
                  </a:ext>
                </a:extLst>
              </p:cNvPr>
              <p:cNvPicPr/>
              <p:nvPr/>
            </p:nvPicPr>
            <p:blipFill>
              <a:blip r:embed="rId142"/>
              <a:stretch>
                <a:fillRect/>
              </a:stretch>
            </p:blipFill>
            <p:spPr>
              <a:xfrm>
                <a:off x="10602158" y="422911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72">
            <p14:nvContentPartPr>
              <p14:cNvPr id="65" name="Ink 64">
                <a:extLst>
                  <a:ext uri="{FF2B5EF4-FFF2-40B4-BE49-F238E27FC236}">
                    <a16:creationId xmlns:a16="http://schemas.microsoft.com/office/drawing/2014/main" id="{A7193C9A-1AAF-FF46-AC8F-681E3E81DABD}"/>
                  </a:ext>
                </a:extLst>
              </p14:cNvPr>
              <p14:cNvContentPartPr/>
              <p14:nvPr/>
            </p14:nvContentPartPr>
            <p14:xfrm>
              <a:off x="11200838" y="4157473"/>
              <a:ext cx="360" cy="360"/>
            </p14:xfrm>
          </p:contentPart>
        </mc:Choice>
        <mc:Fallback xmlns="">
          <p:pic>
            <p:nvPicPr>
              <p:cNvPr id="65" name="Ink 64">
                <a:extLst>
                  <a:ext uri="{FF2B5EF4-FFF2-40B4-BE49-F238E27FC236}">
                    <a16:creationId xmlns:a16="http://schemas.microsoft.com/office/drawing/2014/main" id="{A7193C9A-1AAF-FF46-AC8F-681E3E81DABD}"/>
                  </a:ext>
                </a:extLst>
              </p:cNvPr>
              <p:cNvPicPr/>
              <p:nvPr/>
            </p:nvPicPr>
            <p:blipFill>
              <a:blip r:embed="rId142"/>
              <a:stretch>
                <a:fillRect/>
              </a:stretch>
            </p:blipFill>
            <p:spPr>
              <a:xfrm>
                <a:off x="11192198" y="414847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73">
            <p14:nvContentPartPr>
              <p14:cNvPr id="66" name="Ink 65">
                <a:extLst>
                  <a:ext uri="{FF2B5EF4-FFF2-40B4-BE49-F238E27FC236}">
                    <a16:creationId xmlns:a16="http://schemas.microsoft.com/office/drawing/2014/main" id="{683FE877-B85F-2B4E-AD9E-DC6765BD7D92}"/>
                  </a:ext>
                </a:extLst>
              </p14:cNvPr>
              <p14:cNvContentPartPr/>
              <p14:nvPr/>
            </p14:nvContentPartPr>
            <p14:xfrm>
              <a:off x="10713038" y="5422873"/>
              <a:ext cx="360" cy="360"/>
            </p14:xfrm>
          </p:contentPart>
        </mc:Choice>
        <mc:Fallback xmlns="">
          <p:pic>
            <p:nvPicPr>
              <p:cNvPr id="66" name="Ink 65">
                <a:extLst>
                  <a:ext uri="{FF2B5EF4-FFF2-40B4-BE49-F238E27FC236}">
                    <a16:creationId xmlns:a16="http://schemas.microsoft.com/office/drawing/2014/main" id="{683FE877-B85F-2B4E-AD9E-DC6765BD7D92}"/>
                  </a:ext>
                </a:extLst>
              </p:cNvPr>
              <p:cNvPicPr/>
              <p:nvPr/>
            </p:nvPicPr>
            <p:blipFill>
              <a:blip r:embed="rId142"/>
              <a:stretch>
                <a:fillRect/>
              </a:stretch>
            </p:blipFill>
            <p:spPr>
              <a:xfrm>
                <a:off x="10704398" y="541423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74">
            <p14:nvContentPartPr>
              <p14:cNvPr id="67" name="Ink 66">
                <a:extLst>
                  <a:ext uri="{FF2B5EF4-FFF2-40B4-BE49-F238E27FC236}">
                    <a16:creationId xmlns:a16="http://schemas.microsoft.com/office/drawing/2014/main" id="{85D551FB-F828-D64F-ADEE-D1D4BCB09828}"/>
                  </a:ext>
                </a:extLst>
              </p14:cNvPr>
              <p14:cNvContentPartPr/>
              <p14:nvPr/>
            </p14:nvContentPartPr>
            <p14:xfrm>
              <a:off x="11816078" y="874993"/>
              <a:ext cx="360" cy="360"/>
            </p14:xfrm>
          </p:contentPart>
        </mc:Choice>
        <mc:Fallback xmlns="">
          <p:pic>
            <p:nvPicPr>
              <p:cNvPr id="67" name="Ink 66">
                <a:extLst>
                  <a:ext uri="{FF2B5EF4-FFF2-40B4-BE49-F238E27FC236}">
                    <a16:creationId xmlns:a16="http://schemas.microsoft.com/office/drawing/2014/main" id="{85D551FB-F828-D64F-ADEE-D1D4BCB09828}"/>
                  </a:ext>
                </a:extLst>
              </p:cNvPr>
              <p:cNvPicPr/>
              <p:nvPr/>
            </p:nvPicPr>
            <p:blipFill>
              <a:blip r:embed="rId142"/>
              <a:stretch>
                <a:fillRect/>
              </a:stretch>
            </p:blipFill>
            <p:spPr>
              <a:xfrm>
                <a:off x="11807078" y="86599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75">
            <p14:nvContentPartPr>
              <p14:cNvPr id="68" name="Ink 67">
                <a:extLst>
                  <a:ext uri="{FF2B5EF4-FFF2-40B4-BE49-F238E27FC236}">
                    <a16:creationId xmlns:a16="http://schemas.microsoft.com/office/drawing/2014/main" id="{6B6B1EFC-2D69-A547-9C32-00F6E0DFE16E}"/>
                  </a:ext>
                </a:extLst>
              </p14:cNvPr>
              <p14:cNvContentPartPr/>
              <p14:nvPr/>
            </p14:nvContentPartPr>
            <p14:xfrm>
              <a:off x="8240558" y="233833"/>
              <a:ext cx="1800" cy="1800"/>
            </p14:xfrm>
          </p:contentPart>
        </mc:Choice>
        <mc:Fallback xmlns="">
          <p:pic>
            <p:nvPicPr>
              <p:cNvPr id="68" name="Ink 67">
                <a:extLst>
                  <a:ext uri="{FF2B5EF4-FFF2-40B4-BE49-F238E27FC236}">
                    <a16:creationId xmlns:a16="http://schemas.microsoft.com/office/drawing/2014/main" id="{6B6B1EFC-2D69-A547-9C32-00F6E0DFE16E}"/>
                  </a:ext>
                </a:extLst>
              </p:cNvPr>
              <p:cNvPicPr/>
              <p:nvPr/>
            </p:nvPicPr>
            <p:blipFill>
              <a:blip r:embed="rId146"/>
              <a:stretch>
                <a:fillRect/>
              </a:stretch>
            </p:blipFill>
            <p:spPr>
              <a:xfrm>
                <a:off x="8231558" y="224833"/>
                <a:ext cx="19440" cy="19440"/>
              </a:xfrm>
              <a:prstGeom prst="rect">
                <a:avLst/>
              </a:prstGeom>
            </p:spPr>
          </p:pic>
        </mc:Fallback>
      </mc:AlternateContent>
      <mc:AlternateContent xmlns:mc="http://schemas.openxmlformats.org/markup-compatibility/2006" xmlns:p14="http://schemas.microsoft.com/office/powerpoint/2010/main">
        <mc:Choice Requires="p14">
          <p:contentPart p14:bwMode="auto" r:id="rId176">
            <p14:nvContentPartPr>
              <p14:cNvPr id="69" name="Ink 68">
                <a:extLst>
                  <a:ext uri="{FF2B5EF4-FFF2-40B4-BE49-F238E27FC236}">
                    <a16:creationId xmlns:a16="http://schemas.microsoft.com/office/drawing/2014/main" id="{9B53409C-485F-EE42-AB71-D92A3A2F676D}"/>
                  </a:ext>
                </a:extLst>
              </p14:cNvPr>
              <p14:cNvContentPartPr/>
              <p14:nvPr/>
            </p14:nvContentPartPr>
            <p14:xfrm>
              <a:off x="7383038" y="124753"/>
              <a:ext cx="360" cy="360"/>
            </p14:xfrm>
          </p:contentPart>
        </mc:Choice>
        <mc:Fallback xmlns="">
          <p:pic>
            <p:nvPicPr>
              <p:cNvPr id="69" name="Ink 68">
                <a:extLst>
                  <a:ext uri="{FF2B5EF4-FFF2-40B4-BE49-F238E27FC236}">
                    <a16:creationId xmlns:a16="http://schemas.microsoft.com/office/drawing/2014/main" id="{9B53409C-485F-EE42-AB71-D92A3A2F676D}"/>
                  </a:ext>
                </a:extLst>
              </p:cNvPr>
              <p:cNvPicPr/>
              <p:nvPr/>
            </p:nvPicPr>
            <p:blipFill>
              <a:blip r:embed="rId142"/>
              <a:stretch>
                <a:fillRect/>
              </a:stretch>
            </p:blipFill>
            <p:spPr>
              <a:xfrm>
                <a:off x="7374398" y="11611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77">
            <p14:nvContentPartPr>
              <p14:cNvPr id="168" name="Ink 167">
                <a:extLst>
                  <a:ext uri="{FF2B5EF4-FFF2-40B4-BE49-F238E27FC236}">
                    <a16:creationId xmlns:a16="http://schemas.microsoft.com/office/drawing/2014/main" id="{82A5586A-E0B0-9742-A69E-3D82BBD3153C}"/>
                  </a:ext>
                </a:extLst>
              </p14:cNvPr>
              <p14:cNvContentPartPr/>
              <p14:nvPr/>
            </p14:nvContentPartPr>
            <p14:xfrm>
              <a:off x="5441198" y="613633"/>
              <a:ext cx="360" cy="360"/>
            </p14:xfrm>
          </p:contentPart>
        </mc:Choice>
        <mc:Fallback xmlns="">
          <p:pic>
            <p:nvPicPr>
              <p:cNvPr id="168" name="Ink 167">
                <a:extLst>
                  <a:ext uri="{FF2B5EF4-FFF2-40B4-BE49-F238E27FC236}">
                    <a16:creationId xmlns:a16="http://schemas.microsoft.com/office/drawing/2014/main" id="{82A5586A-E0B0-9742-A69E-3D82BBD3153C}"/>
                  </a:ext>
                </a:extLst>
              </p:cNvPr>
              <p:cNvPicPr/>
              <p:nvPr/>
            </p:nvPicPr>
            <p:blipFill>
              <a:blip r:embed="rId142"/>
              <a:stretch>
                <a:fillRect/>
              </a:stretch>
            </p:blipFill>
            <p:spPr>
              <a:xfrm>
                <a:off x="5432198" y="60499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78">
            <p14:nvContentPartPr>
              <p14:cNvPr id="169" name="Ink 168">
                <a:extLst>
                  <a:ext uri="{FF2B5EF4-FFF2-40B4-BE49-F238E27FC236}">
                    <a16:creationId xmlns:a16="http://schemas.microsoft.com/office/drawing/2014/main" id="{9F69E4C0-ACD7-434E-AEB9-BAFB41F2288B}"/>
                  </a:ext>
                </a:extLst>
              </p14:cNvPr>
              <p14:cNvContentPartPr/>
              <p14:nvPr/>
            </p14:nvContentPartPr>
            <p14:xfrm>
              <a:off x="4896878" y="791473"/>
              <a:ext cx="360" cy="360"/>
            </p14:xfrm>
          </p:contentPart>
        </mc:Choice>
        <mc:Fallback xmlns="">
          <p:pic>
            <p:nvPicPr>
              <p:cNvPr id="169" name="Ink 168">
                <a:extLst>
                  <a:ext uri="{FF2B5EF4-FFF2-40B4-BE49-F238E27FC236}">
                    <a16:creationId xmlns:a16="http://schemas.microsoft.com/office/drawing/2014/main" id="{9F69E4C0-ACD7-434E-AEB9-BAFB41F2288B}"/>
                  </a:ext>
                </a:extLst>
              </p:cNvPr>
              <p:cNvPicPr/>
              <p:nvPr/>
            </p:nvPicPr>
            <p:blipFill>
              <a:blip r:embed="rId142"/>
              <a:stretch>
                <a:fillRect/>
              </a:stretch>
            </p:blipFill>
            <p:spPr>
              <a:xfrm>
                <a:off x="4888238" y="78283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79">
            <p14:nvContentPartPr>
              <p14:cNvPr id="170" name="Ink 169">
                <a:extLst>
                  <a:ext uri="{FF2B5EF4-FFF2-40B4-BE49-F238E27FC236}">
                    <a16:creationId xmlns:a16="http://schemas.microsoft.com/office/drawing/2014/main" id="{B3E43186-0C91-AE4B-B5BB-CD08EAD6D1A0}"/>
                  </a:ext>
                </a:extLst>
              </p14:cNvPr>
              <p14:cNvContentPartPr/>
              <p14:nvPr/>
            </p14:nvContentPartPr>
            <p14:xfrm>
              <a:off x="4910558" y="1393753"/>
              <a:ext cx="360" cy="360"/>
            </p14:xfrm>
          </p:contentPart>
        </mc:Choice>
        <mc:Fallback xmlns="">
          <p:pic>
            <p:nvPicPr>
              <p:cNvPr id="170" name="Ink 169">
                <a:extLst>
                  <a:ext uri="{FF2B5EF4-FFF2-40B4-BE49-F238E27FC236}">
                    <a16:creationId xmlns:a16="http://schemas.microsoft.com/office/drawing/2014/main" id="{B3E43186-0C91-AE4B-B5BB-CD08EAD6D1A0}"/>
                  </a:ext>
                </a:extLst>
              </p:cNvPr>
              <p:cNvPicPr/>
              <p:nvPr/>
            </p:nvPicPr>
            <p:blipFill>
              <a:blip r:embed="rId142"/>
              <a:stretch>
                <a:fillRect/>
              </a:stretch>
            </p:blipFill>
            <p:spPr>
              <a:xfrm>
                <a:off x="4901558" y="138475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80">
            <p14:nvContentPartPr>
              <p14:cNvPr id="171" name="Ink 170">
                <a:extLst>
                  <a:ext uri="{FF2B5EF4-FFF2-40B4-BE49-F238E27FC236}">
                    <a16:creationId xmlns:a16="http://schemas.microsoft.com/office/drawing/2014/main" id="{73C5E41D-309F-0646-968A-FFFCEED24F98}"/>
                  </a:ext>
                </a:extLst>
              </p14:cNvPr>
              <p14:cNvContentPartPr/>
              <p14:nvPr/>
            </p14:nvContentPartPr>
            <p14:xfrm>
              <a:off x="5613278" y="2622073"/>
              <a:ext cx="360" cy="360"/>
            </p14:xfrm>
          </p:contentPart>
        </mc:Choice>
        <mc:Fallback xmlns="">
          <p:pic>
            <p:nvPicPr>
              <p:cNvPr id="171" name="Ink 170">
                <a:extLst>
                  <a:ext uri="{FF2B5EF4-FFF2-40B4-BE49-F238E27FC236}">
                    <a16:creationId xmlns:a16="http://schemas.microsoft.com/office/drawing/2014/main" id="{73C5E41D-309F-0646-968A-FFFCEED24F98}"/>
                  </a:ext>
                </a:extLst>
              </p:cNvPr>
              <p:cNvPicPr/>
              <p:nvPr/>
            </p:nvPicPr>
            <p:blipFill>
              <a:blip r:embed="rId142"/>
              <a:stretch>
                <a:fillRect/>
              </a:stretch>
            </p:blipFill>
            <p:spPr>
              <a:xfrm>
                <a:off x="5604278" y="261343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81">
            <p14:nvContentPartPr>
              <p14:cNvPr id="172" name="Ink 171">
                <a:extLst>
                  <a:ext uri="{FF2B5EF4-FFF2-40B4-BE49-F238E27FC236}">
                    <a16:creationId xmlns:a16="http://schemas.microsoft.com/office/drawing/2014/main" id="{5845554F-9B6A-B140-ABC1-45EF564B9158}"/>
                  </a:ext>
                </a:extLst>
              </p14:cNvPr>
              <p14:cNvContentPartPr/>
              <p14:nvPr/>
            </p14:nvContentPartPr>
            <p14:xfrm>
              <a:off x="4873118" y="2928073"/>
              <a:ext cx="1800" cy="1800"/>
            </p14:xfrm>
          </p:contentPart>
        </mc:Choice>
        <mc:Fallback xmlns="">
          <p:pic>
            <p:nvPicPr>
              <p:cNvPr id="172" name="Ink 171">
                <a:extLst>
                  <a:ext uri="{FF2B5EF4-FFF2-40B4-BE49-F238E27FC236}">
                    <a16:creationId xmlns:a16="http://schemas.microsoft.com/office/drawing/2014/main" id="{5845554F-9B6A-B140-ABC1-45EF564B9158}"/>
                  </a:ext>
                </a:extLst>
              </p:cNvPr>
              <p:cNvPicPr/>
              <p:nvPr/>
            </p:nvPicPr>
            <p:blipFill>
              <a:blip r:embed="rId146"/>
              <a:stretch>
                <a:fillRect/>
              </a:stretch>
            </p:blipFill>
            <p:spPr>
              <a:xfrm>
                <a:off x="4864478" y="2919433"/>
                <a:ext cx="19440" cy="19440"/>
              </a:xfrm>
              <a:prstGeom prst="rect">
                <a:avLst/>
              </a:prstGeom>
            </p:spPr>
          </p:pic>
        </mc:Fallback>
      </mc:AlternateContent>
      <mc:AlternateContent xmlns:mc="http://schemas.openxmlformats.org/markup-compatibility/2006" xmlns:p14="http://schemas.microsoft.com/office/powerpoint/2010/main">
        <mc:Choice Requires="p14">
          <p:contentPart p14:bwMode="auto" r:id="rId182">
            <p14:nvContentPartPr>
              <p14:cNvPr id="173" name="Ink 172">
                <a:extLst>
                  <a:ext uri="{FF2B5EF4-FFF2-40B4-BE49-F238E27FC236}">
                    <a16:creationId xmlns:a16="http://schemas.microsoft.com/office/drawing/2014/main" id="{20A08E9C-CD93-B842-8C4B-4CD13B2080E4}"/>
                  </a:ext>
                </a:extLst>
              </p14:cNvPr>
              <p14:cNvContentPartPr/>
              <p14:nvPr/>
            </p14:nvContentPartPr>
            <p14:xfrm>
              <a:off x="4855118" y="3646633"/>
              <a:ext cx="360" cy="360"/>
            </p14:xfrm>
          </p:contentPart>
        </mc:Choice>
        <mc:Fallback xmlns="">
          <p:pic>
            <p:nvPicPr>
              <p:cNvPr id="173" name="Ink 172">
                <a:extLst>
                  <a:ext uri="{FF2B5EF4-FFF2-40B4-BE49-F238E27FC236}">
                    <a16:creationId xmlns:a16="http://schemas.microsoft.com/office/drawing/2014/main" id="{20A08E9C-CD93-B842-8C4B-4CD13B2080E4}"/>
                  </a:ext>
                </a:extLst>
              </p:cNvPr>
              <p:cNvPicPr/>
              <p:nvPr/>
            </p:nvPicPr>
            <p:blipFill>
              <a:blip r:embed="rId142"/>
              <a:stretch>
                <a:fillRect/>
              </a:stretch>
            </p:blipFill>
            <p:spPr>
              <a:xfrm>
                <a:off x="4846478" y="363763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83">
            <p14:nvContentPartPr>
              <p14:cNvPr id="174" name="Ink 173">
                <a:extLst>
                  <a:ext uri="{FF2B5EF4-FFF2-40B4-BE49-F238E27FC236}">
                    <a16:creationId xmlns:a16="http://schemas.microsoft.com/office/drawing/2014/main" id="{06BE9377-1548-8645-B6A5-3DDEF5DAAABC}"/>
                  </a:ext>
                </a:extLst>
              </p14:cNvPr>
              <p14:cNvContentPartPr/>
              <p14:nvPr/>
            </p14:nvContentPartPr>
            <p14:xfrm>
              <a:off x="5652518" y="4892593"/>
              <a:ext cx="360" cy="360"/>
            </p14:xfrm>
          </p:contentPart>
        </mc:Choice>
        <mc:Fallback xmlns="">
          <p:pic>
            <p:nvPicPr>
              <p:cNvPr id="174" name="Ink 173">
                <a:extLst>
                  <a:ext uri="{FF2B5EF4-FFF2-40B4-BE49-F238E27FC236}">
                    <a16:creationId xmlns:a16="http://schemas.microsoft.com/office/drawing/2014/main" id="{06BE9377-1548-8645-B6A5-3DDEF5DAAABC}"/>
                  </a:ext>
                </a:extLst>
              </p:cNvPr>
              <p:cNvPicPr/>
              <p:nvPr/>
            </p:nvPicPr>
            <p:blipFill>
              <a:blip r:embed="rId142"/>
              <a:stretch>
                <a:fillRect/>
              </a:stretch>
            </p:blipFill>
            <p:spPr>
              <a:xfrm>
                <a:off x="5643878" y="4883953"/>
                <a:ext cx="18000" cy="18000"/>
              </a:xfrm>
              <a:prstGeom prst="rect">
                <a:avLst/>
              </a:prstGeom>
            </p:spPr>
          </p:pic>
        </mc:Fallback>
      </mc:AlternateContent>
    </p:spTree>
    <p:extLst>
      <p:ext uri="{BB962C8B-B14F-4D97-AF65-F5344CB8AC3E}">
        <p14:creationId xmlns:p14="http://schemas.microsoft.com/office/powerpoint/2010/main" val="14314827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EDA66"/>
        </a:solidFill>
        <a:effectLst/>
      </p:bgPr>
    </p:bg>
    <p:spTree>
      <p:nvGrpSpPr>
        <p:cNvPr id="1" name=""/>
        <p:cNvGrpSpPr/>
        <p:nvPr/>
      </p:nvGrpSpPr>
      <p:grpSpPr>
        <a:xfrm>
          <a:off x="0" y="0"/>
          <a:ext cx="0" cy="0"/>
          <a:chOff x="0" y="0"/>
          <a:chExt cx="0" cy="0"/>
        </a:xfrm>
      </p:grpSpPr>
      <p:pic>
        <p:nvPicPr>
          <p:cNvPr id="3" name="Picture 2" descr="A screenshot of a board with pictures of people running and running&#10;&#10;Description automatically generated">
            <a:extLst>
              <a:ext uri="{FF2B5EF4-FFF2-40B4-BE49-F238E27FC236}">
                <a16:creationId xmlns:a16="http://schemas.microsoft.com/office/drawing/2014/main" id="{4FDD61DB-43AA-BC48-924A-7ADC3259621C}"/>
              </a:ext>
            </a:extLst>
          </p:cNvPr>
          <p:cNvPicPr>
            <a:picLocks noChangeAspect="1"/>
          </p:cNvPicPr>
          <p:nvPr/>
        </p:nvPicPr>
        <p:blipFill>
          <a:blip r:embed="rId2"/>
          <a:stretch>
            <a:fillRect/>
          </a:stretch>
        </p:blipFill>
        <p:spPr>
          <a:xfrm>
            <a:off x="1515010" y="0"/>
            <a:ext cx="9161980" cy="6858000"/>
          </a:xfrm>
          <a:prstGeom prst="rect">
            <a:avLst/>
          </a:prstGeom>
        </p:spPr>
      </p:pic>
    </p:spTree>
    <p:extLst>
      <p:ext uri="{BB962C8B-B14F-4D97-AF65-F5344CB8AC3E}">
        <p14:creationId xmlns:p14="http://schemas.microsoft.com/office/powerpoint/2010/main" val="14751455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screenshot of a game&#10;&#10;Description automatically generated">
            <a:extLst>
              <a:ext uri="{FF2B5EF4-FFF2-40B4-BE49-F238E27FC236}">
                <a16:creationId xmlns:a16="http://schemas.microsoft.com/office/drawing/2014/main" id="{5FC4AEFE-369A-1949-86E0-186BEBAC93DD}"/>
              </a:ext>
            </a:extLst>
          </p:cNvPr>
          <p:cNvPicPr>
            <a:picLocks noChangeAspect="1"/>
          </p:cNvPicPr>
          <p:nvPr/>
        </p:nvPicPr>
        <p:blipFill>
          <a:blip r:embed="rId2"/>
          <a:stretch>
            <a:fillRect/>
          </a:stretch>
        </p:blipFill>
        <p:spPr>
          <a:xfrm>
            <a:off x="1043854" y="0"/>
            <a:ext cx="10390708" cy="6622473"/>
          </a:xfrm>
          <a:prstGeom prst="rect">
            <a:avLst/>
          </a:prstGeom>
        </p:spPr>
      </p:pic>
    </p:spTree>
    <p:extLst>
      <p:ext uri="{BB962C8B-B14F-4D97-AF65-F5344CB8AC3E}">
        <p14:creationId xmlns:p14="http://schemas.microsoft.com/office/powerpoint/2010/main" val="33597906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09A036-9624-DA4C-9C3C-655FFD2F16ED}"/>
              </a:ext>
            </a:extLst>
          </p:cNvPr>
          <p:cNvSpPr txBox="1"/>
          <p:nvPr/>
        </p:nvSpPr>
        <p:spPr>
          <a:xfrm>
            <a:off x="3588327" y="2507673"/>
            <a:ext cx="4372094" cy="1323439"/>
          </a:xfrm>
          <a:prstGeom prst="rect">
            <a:avLst/>
          </a:prstGeom>
          <a:noFill/>
        </p:spPr>
        <p:txBody>
          <a:bodyPr wrap="none" rtlCol="0">
            <a:spAutoFit/>
          </a:bodyPr>
          <a:lstStyle/>
          <a:p>
            <a:r>
              <a:rPr lang="en-US" sz="8000">
                <a:solidFill>
                  <a:schemeClr val="bg1"/>
                </a:solidFill>
              </a:rPr>
              <a:t>The Paper</a:t>
            </a:r>
          </a:p>
        </p:txBody>
      </p:sp>
    </p:spTree>
    <p:extLst>
      <p:ext uri="{BB962C8B-B14F-4D97-AF65-F5344CB8AC3E}">
        <p14:creationId xmlns:p14="http://schemas.microsoft.com/office/powerpoint/2010/main" val="4018178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2199531-2897-4640-97E5-C664415D720C}"/>
              </a:ext>
            </a:extLst>
          </p:cNvPr>
          <p:cNvSpPr txBox="1"/>
          <p:nvPr/>
        </p:nvSpPr>
        <p:spPr>
          <a:xfrm>
            <a:off x="4476377" y="1260574"/>
            <a:ext cx="2477907" cy="830997"/>
          </a:xfrm>
          <a:prstGeom prst="rect">
            <a:avLst/>
          </a:prstGeom>
          <a:noFill/>
        </p:spPr>
        <p:txBody>
          <a:bodyPr wrap="square" rtlCol="0">
            <a:spAutoFit/>
          </a:bodyPr>
          <a:lstStyle/>
          <a:p>
            <a:r>
              <a:rPr lang="en-US" sz="4800">
                <a:solidFill>
                  <a:schemeClr val="bg1"/>
                </a:solidFill>
              </a:rPr>
              <a:t>Create</a:t>
            </a:r>
          </a:p>
        </p:txBody>
      </p:sp>
    </p:spTree>
    <p:extLst>
      <p:ext uri="{BB962C8B-B14F-4D97-AF65-F5344CB8AC3E}">
        <p14:creationId xmlns:p14="http://schemas.microsoft.com/office/powerpoint/2010/main" val="3380206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3" name="Picture 2" descr="A screenshot of a video game&#10;&#10;Description automatically generated">
            <a:extLst>
              <a:ext uri="{FF2B5EF4-FFF2-40B4-BE49-F238E27FC236}">
                <a16:creationId xmlns:a16="http://schemas.microsoft.com/office/drawing/2014/main" id="{1EC53D37-01A7-4A41-B288-76A4B98240FA}"/>
              </a:ext>
            </a:extLst>
          </p:cNvPr>
          <p:cNvPicPr>
            <a:picLocks noChangeAspect="1"/>
          </p:cNvPicPr>
          <p:nvPr/>
        </p:nvPicPr>
        <p:blipFill>
          <a:blip r:embed="rId2"/>
          <a:stretch>
            <a:fillRect/>
          </a:stretch>
        </p:blipFill>
        <p:spPr>
          <a:xfrm>
            <a:off x="3536392" y="0"/>
            <a:ext cx="5119215" cy="6858000"/>
          </a:xfrm>
          <a:prstGeom prst="rect">
            <a:avLst/>
          </a:prstGeom>
        </p:spPr>
      </p:pic>
    </p:spTree>
    <p:extLst>
      <p:ext uri="{BB962C8B-B14F-4D97-AF65-F5344CB8AC3E}">
        <p14:creationId xmlns:p14="http://schemas.microsoft.com/office/powerpoint/2010/main" val="20484516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14" name="Picture 13" descr="A stonehenge with a sunset behind it&#10;&#10;Description automatically generated">
            <a:extLst>
              <a:ext uri="{FF2B5EF4-FFF2-40B4-BE49-F238E27FC236}">
                <a16:creationId xmlns:a16="http://schemas.microsoft.com/office/drawing/2014/main" id="{30F1498C-F74F-BA4A-9FCA-ACB5A5465878}"/>
              </a:ext>
            </a:extLst>
          </p:cNvPr>
          <p:cNvPicPr>
            <a:picLocks noChangeAspect="1"/>
          </p:cNvPicPr>
          <p:nvPr/>
        </p:nvPicPr>
        <p:blipFill>
          <a:blip r:embed="rId2"/>
          <a:stretch>
            <a:fillRect/>
          </a:stretch>
        </p:blipFill>
        <p:spPr>
          <a:xfrm>
            <a:off x="-166380" y="748228"/>
            <a:ext cx="4807527" cy="4807527"/>
          </a:xfrm>
          <a:prstGeom prst="rect">
            <a:avLst/>
          </a:prstGeom>
        </p:spPr>
      </p:pic>
      <p:sp>
        <p:nvSpPr>
          <p:cNvPr id="10" name="Rectangle 9">
            <a:extLst>
              <a:ext uri="{FF2B5EF4-FFF2-40B4-BE49-F238E27FC236}">
                <a16:creationId xmlns:a16="http://schemas.microsoft.com/office/drawing/2014/main" id="{C46446F9-A066-6140-8DF3-5414E79BFFDB}"/>
              </a:ext>
            </a:extLst>
          </p:cNvPr>
          <p:cNvSpPr/>
          <p:nvPr/>
        </p:nvSpPr>
        <p:spPr>
          <a:xfrm>
            <a:off x="4322619" y="1066799"/>
            <a:ext cx="7225914" cy="48075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qr code on a white background&#10;&#10;Description automatically generated">
            <a:extLst>
              <a:ext uri="{FF2B5EF4-FFF2-40B4-BE49-F238E27FC236}">
                <a16:creationId xmlns:a16="http://schemas.microsoft.com/office/drawing/2014/main" id="{425C66A7-BCE8-0941-813B-D9E3BA9BE015}"/>
              </a:ext>
            </a:extLst>
          </p:cNvPr>
          <p:cNvPicPr>
            <a:picLocks noChangeAspect="1"/>
          </p:cNvPicPr>
          <p:nvPr/>
        </p:nvPicPr>
        <p:blipFill>
          <a:blip r:embed="rId3"/>
          <a:stretch>
            <a:fillRect/>
          </a:stretch>
        </p:blipFill>
        <p:spPr>
          <a:xfrm>
            <a:off x="9431322" y="2395078"/>
            <a:ext cx="1920379" cy="2067843"/>
          </a:xfrm>
          <a:prstGeom prst="rect">
            <a:avLst/>
          </a:prstGeom>
        </p:spPr>
      </p:pic>
      <p:sp>
        <p:nvSpPr>
          <p:cNvPr id="12" name="TextBox 11">
            <a:extLst>
              <a:ext uri="{FF2B5EF4-FFF2-40B4-BE49-F238E27FC236}">
                <a16:creationId xmlns:a16="http://schemas.microsoft.com/office/drawing/2014/main" id="{2F77119D-A3C5-8C42-BBF4-D4BDC7F6397B}"/>
              </a:ext>
            </a:extLst>
          </p:cNvPr>
          <p:cNvSpPr txBox="1"/>
          <p:nvPr/>
        </p:nvSpPr>
        <p:spPr>
          <a:xfrm>
            <a:off x="4524098" y="1108280"/>
            <a:ext cx="4710392" cy="4255332"/>
          </a:xfrm>
          <a:prstGeom prst="rect">
            <a:avLst/>
          </a:prstGeom>
          <a:noFill/>
        </p:spPr>
        <p:txBody>
          <a:bodyPr wrap="none" rtlCol="0">
            <a:spAutoFit/>
          </a:bodyPr>
          <a:lstStyle/>
          <a:p>
            <a:pPr defTabSz="539496">
              <a:spcAft>
                <a:spcPts val="600"/>
              </a:spcAft>
            </a:pPr>
            <a:r>
              <a:rPr lang="en-US" sz="2400" kern="1200">
                <a:solidFill>
                  <a:schemeClr val="tx1"/>
                </a:solidFill>
                <a:latin typeface="+mn-lt"/>
                <a:ea typeface="+mn-ea"/>
                <a:cs typeface="+mn-cs"/>
              </a:rPr>
              <a:t>Stonehenge Dreams </a:t>
            </a:r>
          </a:p>
          <a:p>
            <a:pPr defTabSz="539496">
              <a:spcAft>
                <a:spcPts val="600"/>
              </a:spcAft>
            </a:pPr>
            <a:endParaRPr lang="en-US" sz="1652" kern="1200">
              <a:solidFill>
                <a:schemeClr val="tx1"/>
              </a:solidFill>
              <a:latin typeface="+mn-lt"/>
              <a:ea typeface="+mn-ea"/>
              <a:cs typeface="+mn-cs"/>
            </a:endParaRPr>
          </a:p>
          <a:p>
            <a:pPr defTabSz="539496">
              <a:spcAft>
                <a:spcPts val="600"/>
              </a:spcAft>
            </a:pPr>
            <a:r>
              <a:rPr lang="en-US" sz="2000" kern="1200">
                <a:solidFill>
                  <a:schemeClr val="tx1"/>
                </a:solidFill>
                <a:latin typeface="+mn-lt"/>
                <a:ea typeface="+mn-ea"/>
                <a:cs typeface="+mn-cs"/>
              </a:rPr>
              <a:t>A student dreams of ancient stone, </a:t>
            </a:r>
          </a:p>
          <a:p>
            <a:pPr defTabSz="539496">
              <a:spcAft>
                <a:spcPts val="600"/>
              </a:spcAft>
            </a:pPr>
            <a:r>
              <a:rPr lang="en-US" sz="2000" kern="1200">
                <a:solidFill>
                  <a:schemeClr val="tx1"/>
                </a:solidFill>
                <a:latin typeface="+mn-lt"/>
                <a:ea typeface="+mn-ea"/>
                <a:cs typeface="+mn-cs"/>
              </a:rPr>
              <a:t>Where whispers of the past are sown. </a:t>
            </a:r>
          </a:p>
          <a:p>
            <a:pPr defTabSz="539496">
              <a:spcAft>
                <a:spcPts val="600"/>
              </a:spcAft>
            </a:pPr>
            <a:endParaRPr lang="en-US" sz="2000" kern="1200">
              <a:solidFill>
                <a:schemeClr val="tx1"/>
              </a:solidFill>
              <a:latin typeface="+mn-lt"/>
              <a:ea typeface="+mn-ea"/>
              <a:cs typeface="+mn-cs"/>
            </a:endParaRPr>
          </a:p>
          <a:p>
            <a:pPr defTabSz="539496">
              <a:spcAft>
                <a:spcPts val="600"/>
              </a:spcAft>
            </a:pPr>
            <a:r>
              <a:rPr lang="en-US" sz="2000" kern="1200">
                <a:solidFill>
                  <a:schemeClr val="tx1"/>
                </a:solidFill>
                <a:latin typeface="+mn-lt"/>
                <a:ea typeface="+mn-ea"/>
                <a:cs typeface="+mn-cs"/>
              </a:rPr>
              <a:t>One day they’ll roam beneath the sky,</a:t>
            </a:r>
          </a:p>
          <a:p>
            <a:pPr defTabSz="539496">
              <a:spcAft>
                <a:spcPts val="600"/>
              </a:spcAft>
            </a:pPr>
            <a:r>
              <a:rPr lang="en-US" sz="2000" kern="1200">
                <a:solidFill>
                  <a:schemeClr val="tx1"/>
                </a:solidFill>
                <a:latin typeface="+mn-lt"/>
                <a:ea typeface="+mn-ea"/>
                <a:cs typeface="+mn-cs"/>
              </a:rPr>
              <a:t>Where towering stones and secrets lie.</a:t>
            </a:r>
          </a:p>
          <a:p>
            <a:pPr defTabSz="539496">
              <a:spcAft>
                <a:spcPts val="600"/>
              </a:spcAft>
            </a:pPr>
            <a:r>
              <a:rPr lang="en-US" sz="2000" kern="1200">
                <a:solidFill>
                  <a:schemeClr val="tx1"/>
                </a:solidFill>
                <a:latin typeface="+mn-lt"/>
                <a:ea typeface="+mn-ea"/>
                <a:cs typeface="+mn-cs"/>
              </a:rPr>
              <a:t>For now, they study, but soon they’ll stand, </a:t>
            </a:r>
          </a:p>
          <a:p>
            <a:pPr defTabSz="539496">
              <a:spcAft>
                <a:spcPts val="600"/>
              </a:spcAft>
            </a:pPr>
            <a:r>
              <a:rPr lang="en-US" sz="2000" kern="1200">
                <a:solidFill>
                  <a:schemeClr val="tx1"/>
                </a:solidFill>
                <a:latin typeface="+mn-lt"/>
                <a:ea typeface="+mn-ea"/>
                <a:cs typeface="+mn-cs"/>
              </a:rPr>
              <a:t>At Stonehenge’s heart, in a timeless land.</a:t>
            </a:r>
          </a:p>
          <a:p>
            <a:pPr defTabSz="539496">
              <a:spcAft>
                <a:spcPts val="600"/>
              </a:spcAft>
            </a:pPr>
            <a:endParaRPr lang="en-US" sz="2000" kern="1200">
              <a:solidFill>
                <a:schemeClr val="tx1"/>
              </a:solidFill>
              <a:latin typeface="+mn-lt"/>
              <a:ea typeface="+mn-ea"/>
              <a:cs typeface="+mn-cs"/>
            </a:endParaRPr>
          </a:p>
          <a:p>
            <a:pPr defTabSz="539496">
              <a:spcAft>
                <a:spcPts val="600"/>
              </a:spcAft>
            </a:pPr>
            <a:r>
              <a:rPr lang="en-US" sz="2000" i="1" kern="1200">
                <a:solidFill>
                  <a:schemeClr val="tx1"/>
                </a:solidFill>
                <a:latin typeface="+mn-lt"/>
                <a:ea typeface="+mn-ea"/>
                <a:cs typeface="+mn-cs"/>
              </a:rPr>
              <a:t>Zangmu Lama Sherpa and ChatGPT</a:t>
            </a:r>
            <a:endParaRPr lang="en-US" sz="2000" i="1"/>
          </a:p>
        </p:txBody>
      </p:sp>
    </p:spTree>
    <p:extLst>
      <p:ext uri="{BB962C8B-B14F-4D97-AF65-F5344CB8AC3E}">
        <p14:creationId xmlns:p14="http://schemas.microsoft.com/office/powerpoint/2010/main" val="32625964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9A5BCB-76E3-DF46-A138-BC3CB805F952}"/>
              </a:ext>
            </a:extLst>
          </p:cNvPr>
          <p:cNvSpPr txBox="1"/>
          <p:nvPr/>
        </p:nvSpPr>
        <p:spPr>
          <a:xfrm>
            <a:off x="4476377" y="2480343"/>
            <a:ext cx="3062762" cy="830997"/>
          </a:xfrm>
          <a:prstGeom prst="rect">
            <a:avLst/>
          </a:prstGeom>
          <a:noFill/>
        </p:spPr>
        <p:txBody>
          <a:bodyPr wrap="none" rtlCol="0">
            <a:spAutoFit/>
          </a:bodyPr>
          <a:lstStyle/>
          <a:p>
            <a:r>
              <a:rPr lang="en-US" sz="4800">
                <a:solidFill>
                  <a:schemeClr val="bg1"/>
                </a:solidFill>
              </a:rPr>
              <a:t>Collaborate</a:t>
            </a:r>
          </a:p>
        </p:txBody>
      </p:sp>
      <p:sp>
        <p:nvSpPr>
          <p:cNvPr id="3" name="TextBox 2">
            <a:extLst>
              <a:ext uri="{FF2B5EF4-FFF2-40B4-BE49-F238E27FC236}">
                <a16:creationId xmlns:a16="http://schemas.microsoft.com/office/drawing/2014/main" id="{B2199531-2897-4640-97E5-C664415D720C}"/>
              </a:ext>
            </a:extLst>
          </p:cNvPr>
          <p:cNvSpPr txBox="1"/>
          <p:nvPr/>
        </p:nvSpPr>
        <p:spPr>
          <a:xfrm>
            <a:off x="4476377" y="1260574"/>
            <a:ext cx="2477907" cy="830997"/>
          </a:xfrm>
          <a:prstGeom prst="rect">
            <a:avLst/>
          </a:prstGeom>
          <a:noFill/>
        </p:spPr>
        <p:txBody>
          <a:bodyPr wrap="square" rtlCol="0">
            <a:spAutoFit/>
          </a:bodyPr>
          <a:lstStyle/>
          <a:p>
            <a:r>
              <a:rPr lang="en-US" sz="4800">
                <a:solidFill>
                  <a:schemeClr val="bg1"/>
                </a:solidFill>
              </a:rPr>
              <a:t>Create</a:t>
            </a:r>
          </a:p>
        </p:txBody>
      </p:sp>
    </p:spTree>
    <p:extLst>
      <p:ext uri="{BB962C8B-B14F-4D97-AF65-F5344CB8AC3E}">
        <p14:creationId xmlns:p14="http://schemas.microsoft.com/office/powerpoint/2010/main" val="30101634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9A5BCB-76E3-DF46-A138-BC3CB805F952}"/>
              </a:ext>
            </a:extLst>
          </p:cNvPr>
          <p:cNvSpPr txBox="1"/>
          <p:nvPr/>
        </p:nvSpPr>
        <p:spPr>
          <a:xfrm>
            <a:off x="4476377" y="2480343"/>
            <a:ext cx="3062762" cy="830997"/>
          </a:xfrm>
          <a:prstGeom prst="rect">
            <a:avLst/>
          </a:prstGeom>
          <a:noFill/>
        </p:spPr>
        <p:txBody>
          <a:bodyPr wrap="none" rtlCol="0">
            <a:spAutoFit/>
          </a:bodyPr>
          <a:lstStyle/>
          <a:p>
            <a:r>
              <a:rPr lang="en-US" sz="4800">
                <a:solidFill>
                  <a:schemeClr val="bg1"/>
                </a:solidFill>
              </a:rPr>
              <a:t>Collaborate</a:t>
            </a:r>
          </a:p>
        </p:txBody>
      </p:sp>
      <p:sp>
        <p:nvSpPr>
          <p:cNvPr id="3" name="TextBox 2">
            <a:extLst>
              <a:ext uri="{FF2B5EF4-FFF2-40B4-BE49-F238E27FC236}">
                <a16:creationId xmlns:a16="http://schemas.microsoft.com/office/drawing/2014/main" id="{B2199531-2897-4640-97E5-C664415D720C}"/>
              </a:ext>
            </a:extLst>
          </p:cNvPr>
          <p:cNvSpPr txBox="1"/>
          <p:nvPr/>
        </p:nvSpPr>
        <p:spPr>
          <a:xfrm>
            <a:off x="4476377" y="1260574"/>
            <a:ext cx="2477907" cy="830997"/>
          </a:xfrm>
          <a:prstGeom prst="rect">
            <a:avLst/>
          </a:prstGeom>
          <a:noFill/>
        </p:spPr>
        <p:txBody>
          <a:bodyPr wrap="square" rtlCol="0">
            <a:spAutoFit/>
          </a:bodyPr>
          <a:lstStyle/>
          <a:p>
            <a:r>
              <a:rPr lang="en-US" sz="4800">
                <a:solidFill>
                  <a:schemeClr val="bg1"/>
                </a:solidFill>
              </a:rPr>
              <a:t>Create</a:t>
            </a:r>
          </a:p>
        </p:txBody>
      </p:sp>
      <p:sp>
        <p:nvSpPr>
          <p:cNvPr id="4" name="TextBox 3">
            <a:extLst>
              <a:ext uri="{FF2B5EF4-FFF2-40B4-BE49-F238E27FC236}">
                <a16:creationId xmlns:a16="http://schemas.microsoft.com/office/drawing/2014/main" id="{B79C2F38-D4BF-C849-939B-5F2255B0925C}"/>
              </a:ext>
            </a:extLst>
          </p:cNvPr>
          <p:cNvSpPr txBox="1"/>
          <p:nvPr/>
        </p:nvSpPr>
        <p:spPr>
          <a:xfrm>
            <a:off x="4476377" y="3608217"/>
            <a:ext cx="3661772" cy="830997"/>
          </a:xfrm>
          <a:prstGeom prst="rect">
            <a:avLst/>
          </a:prstGeom>
          <a:noFill/>
        </p:spPr>
        <p:txBody>
          <a:bodyPr wrap="none" rtlCol="0">
            <a:spAutoFit/>
          </a:bodyPr>
          <a:lstStyle/>
          <a:p>
            <a:r>
              <a:rPr lang="en-US" sz="4800">
                <a:solidFill>
                  <a:schemeClr val="bg1"/>
                </a:solidFill>
              </a:rPr>
              <a:t>Communicate</a:t>
            </a:r>
          </a:p>
        </p:txBody>
      </p:sp>
    </p:spTree>
    <p:extLst>
      <p:ext uri="{BB962C8B-B14F-4D97-AF65-F5344CB8AC3E}">
        <p14:creationId xmlns:p14="http://schemas.microsoft.com/office/powerpoint/2010/main" val="36587233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9A5BCB-76E3-DF46-A138-BC3CB805F952}"/>
              </a:ext>
            </a:extLst>
          </p:cNvPr>
          <p:cNvSpPr txBox="1"/>
          <p:nvPr/>
        </p:nvSpPr>
        <p:spPr>
          <a:xfrm>
            <a:off x="4476377" y="2480343"/>
            <a:ext cx="3062762" cy="830997"/>
          </a:xfrm>
          <a:prstGeom prst="rect">
            <a:avLst/>
          </a:prstGeom>
          <a:noFill/>
        </p:spPr>
        <p:txBody>
          <a:bodyPr wrap="none" rtlCol="0">
            <a:spAutoFit/>
          </a:bodyPr>
          <a:lstStyle/>
          <a:p>
            <a:r>
              <a:rPr lang="en-US" sz="4800">
                <a:solidFill>
                  <a:schemeClr val="bg1"/>
                </a:solidFill>
              </a:rPr>
              <a:t>Collaborate</a:t>
            </a:r>
          </a:p>
        </p:txBody>
      </p:sp>
      <p:sp>
        <p:nvSpPr>
          <p:cNvPr id="3" name="TextBox 2">
            <a:extLst>
              <a:ext uri="{FF2B5EF4-FFF2-40B4-BE49-F238E27FC236}">
                <a16:creationId xmlns:a16="http://schemas.microsoft.com/office/drawing/2014/main" id="{B2199531-2897-4640-97E5-C664415D720C}"/>
              </a:ext>
            </a:extLst>
          </p:cNvPr>
          <p:cNvSpPr txBox="1"/>
          <p:nvPr/>
        </p:nvSpPr>
        <p:spPr>
          <a:xfrm>
            <a:off x="4476377" y="1260574"/>
            <a:ext cx="2477907" cy="830997"/>
          </a:xfrm>
          <a:prstGeom prst="rect">
            <a:avLst/>
          </a:prstGeom>
          <a:noFill/>
        </p:spPr>
        <p:txBody>
          <a:bodyPr wrap="square" rtlCol="0">
            <a:spAutoFit/>
          </a:bodyPr>
          <a:lstStyle/>
          <a:p>
            <a:r>
              <a:rPr lang="en-US" sz="4800">
                <a:solidFill>
                  <a:schemeClr val="bg1"/>
                </a:solidFill>
              </a:rPr>
              <a:t>Create</a:t>
            </a:r>
          </a:p>
        </p:txBody>
      </p:sp>
      <p:sp>
        <p:nvSpPr>
          <p:cNvPr id="4" name="TextBox 3">
            <a:extLst>
              <a:ext uri="{FF2B5EF4-FFF2-40B4-BE49-F238E27FC236}">
                <a16:creationId xmlns:a16="http://schemas.microsoft.com/office/drawing/2014/main" id="{B79C2F38-D4BF-C849-939B-5F2255B0925C}"/>
              </a:ext>
            </a:extLst>
          </p:cNvPr>
          <p:cNvSpPr txBox="1"/>
          <p:nvPr/>
        </p:nvSpPr>
        <p:spPr>
          <a:xfrm>
            <a:off x="4476377" y="3608217"/>
            <a:ext cx="3661772" cy="830997"/>
          </a:xfrm>
          <a:prstGeom prst="rect">
            <a:avLst/>
          </a:prstGeom>
          <a:noFill/>
        </p:spPr>
        <p:txBody>
          <a:bodyPr wrap="none" rtlCol="0">
            <a:spAutoFit/>
          </a:bodyPr>
          <a:lstStyle/>
          <a:p>
            <a:r>
              <a:rPr lang="en-US" sz="4800">
                <a:solidFill>
                  <a:schemeClr val="bg1"/>
                </a:solidFill>
              </a:rPr>
              <a:t>Communicate</a:t>
            </a:r>
          </a:p>
        </p:txBody>
      </p:sp>
      <p:sp>
        <p:nvSpPr>
          <p:cNvPr id="5" name="TextBox 4">
            <a:extLst>
              <a:ext uri="{FF2B5EF4-FFF2-40B4-BE49-F238E27FC236}">
                <a16:creationId xmlns:a16="http://schemas.microsoft.com/office/drawing/2014/main" id="{B4031D6B-4DA0-9746-9F9C-890D1B706583}"/>
              </a:ext>
            </a:extLst>
          </p:cNvPr>
          <p:cNvSpPr txBox="1"/>
          <p:nvPr/>
        </p:nvSpPr>
        <p:spPr>
          <a:xfrm>
            <a:off x="4476377" y="4756549"/>
            <a:ext cx="2049664" cy="830997"/>
          </a:xfrm>
          <a:prstGeom prst="rect">
            <a:avLst/>
          </a:prstGeom>
          <a:noFill/>
        </p:spPr>
        <p:txBody>
          <a:bodyPr wrap="none" rtlCol="0">
            <a:spAutoFit/>
          </a:bodyPr>
          <a:lstStyle/>
          <a:p>
            <a:r>
              <a:rPr lang="en-US" sz="4800">
                <a:solidFill>
                  <a:schemeClr val="bg1"/>
                </a:solidFill>
              </a:rPr>
              <a:t>Currate</a:t>
            </a:r>
          </a:p>
        </p:txBody>
      </p:sp>
    </p:spTree>
    <p:extLst>
      <p:ext uri="{BB962C8B-B14F-4D97-AF65-F5344CB8AC3E}">
        <p14:creationId xmlns:p14="http://schemas.microsoft.com/office/powerpoint/2010/main" val="41247598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D7D31"/>
        </a:solidFill>
        <a:effectLst/>
      </p:bgPr>
    </p:bg>
    <p:spTree>
      <p:nvGrpSpPr>
        <p:cNvPr id="1" name=""/>
        <p:cNvGrpSpPr/>
        <p:nvPr/>
      </p:nvGrpSpPr>
      <p:grpSpPr>
        <a:xfrm>
          <a:off x="0" y="0"/>
          <a:ext cx="0" cy="0"/>
          <a:chOff x="0" y="0"/>
          <a:chExt cx="0" cy="0"/>
        </a:xfrm>
      </p:grpSpPr>
      <p:pic>
        <p:nvPicPr>
          <p:cNvPr id="3" name="Picture 2" descr="A collage of pictures of various items&#10;&#10;Description automatically generated">
            <a:extLst>
              <a:ext uri="{FF2B5EF4-FFF2-40B4-BE49-F238E27FC236}">
                <a16:creationId xmlns:a16="http://schemas.microsoft.com/office/drawing/2014/main" id="{B820DDA5-D3A1-2E47-B1FE-B5FA7EDC52AC}"/>
              </a:ext>
            </a:extLst>
          </p:cNvPr>
          <p:cNvPicPr>
            <a:picLocks noChangeAspect="1"/>
          </p:cNvPicPr>
          <p:nvPr/>
        </p:nvPicPr>
        <p:blipFill>
          <a:blip r:embed="rId2"/>
          <a:stretch>
            <a:fillRect/>
          </a:stretch>
        </p:blipFill>
        <p:spPr>
          <a:xfrm>
            <a:off x="1334114" y="0"/>
            <a:ext cx="9523771" cy="6858000"/>
          </a:xfrm>
          <a:prstGeom prst="rect">
            <a:avLst/>
          </a:prstGeom>
        </p:spPr>
      </p:pic>
    </p:spTree>
    <p:extLst>
      <p:ext uri="{BB962C8B-B14F-4D97-AF65-F5344CB8AC3E}">
        <p14:creationId xmlns:p14="http://schemas.microsoft.com/office/powerpoint/2010/main" val="19732352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6C2449E-33B1-7149-AF95-46D913594536}"/>
              </a:ext>
            </a:extLst>
          </p:cNvPr>
          <p:cNvSpPr txBox="1"/>
          <p:nvPr/>
        </p:nvSpPr>
        <p:spPr>
          <a:xfrm>
            <a:off x="3248307" y="165749"/>
            <a:ext cx="5807231" cy="1314334"/>
          </a:xfrm>
          <a:prstGeom prst="rect">
            <a:avLst/>
          </a:prstGeom>
          <a:noFill/>
        </p:spPr>
        <p:txBody>
          <a:bodyPr wrap="none" lIns="19050" tIns="9525" rIns="19050" bIns="9525" rtlCol="0" anchor="t">
            <a:spAutoFit/>
          </a:bodyPr>
          <a:lstStyle/>
          <a:p>
            <a:pPr algn="ctr"/>
            <a:r>
              <a:rPr lang="en-US" sz="4166" dirty="0">
                <a:solidFill>
                  <a:srgbClr val="FFFF00"/>
                </a:solidFill>
              </a:rPr>
              <a:t>STOLEN IDEAS</a:t>
            </a:r>
            <a:endParaRPr lang="en-US" sz="375">
              <a:solidFill>
                <a:srgbClr val="FFFF00"/>
              </a:solidFill>
            </a:endParaRPr>
          </a:p>
          <a:p>
            <a:pPr algn="ctr"/>
            <a:r>
              <a:rPr lang="en-US" sz="1833" dirty="0">
                <a:solidFill>
                  <a:srgbClr val="FFFF00"/>
                </a:solidFill>
                <a:ea typeface="Calibri"/>
                <a:cs typeface="Calibri"/>
              </a:rPr>
              <a:t>"GOOD ARTISTS COPY. GREAT ARTISTS STEAL" - Pablo Picasso</a:t>
            </a:r>
          </a:p>
          <a:p>
            <a:pPr algn="ctr"/>
            <a:r>
              <a:rPr lang="en-US" sz="1833" dirty="0">
                <a:solidFill>
                  <a:srgbClr val="FFFF00"/>
                </a:solidFill>
                <a:ea typeface="Calibri"/>
                <a:cs typeface="Calibri"/>
              </a:rPr>
              <a:t>STEAL 3 IDEAS FROM FELLOW STUDENTS</a:t>
            </a:r>
          </a:p>
          <a:p>
            <a:pPr algn="ctr"/>
            <a:endParaRPr lang="en-US" sz="292" dirty="0">
              <a:solidFill>
                <a:srgbClr val="001D35"/>
              </a:solidFill>
              <a:ea typeface="Calibri"/>
              <a:cs typeface="Calibri"/>
            </a:endParaRPr>
          </a:p>
          <a:p>
            <a:endParaRPr lang="en-US" sz="292" dirty="0">
              <a:ea typeface="Calibri" panose="020F0502020204030204"/>
              <a:cs typeface="Calibri" panose="020F0502020204030204"/>
            </a:endParaRPr>
          </a:p>
        </p:txBody>
      </p:sp>
      <p:pic>
        <p:nvPicPr>
          <p:cNvPr id="4" name="Picture 3" descr="A brown album with stickers and a string&#10;&#10;Description automatically generated">
            <a:extLst>
              <a:ext uri="{FF2B5EF4-FFF2-40B4-BE49-F238E27FC236}">
                <a16:creationId xmlns:a16="http://schemas.microsoft.com/office/drawing/2014/main" id="{47DC125D-360A-64B2-F210-F4A512BC41AE}"/>
              </a:ext>
            </a:extLst>
          </p:cNvPr>
          <p:cNvPicPr>
            <a:picLocks noChangeAspect="1"/>
          </p:cNvPicPr>
          <p:nvPr/>
        </p:nvPicPr>
        <p:blipFill>
          <a:blip r:embed="rId2"/>
          <a:stretch>
            <a:fillRect/>
          </a:stretch>
        </p:blipFill>
        <p:spPr>
          <a:xfrm>
            <a:off x="2450189" y="1835351"/>
            <a:ext cx="1201157" cy="1102775"/>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pic>
        <p:nvPicPr>
          <p:cNvPr id="13" name="Picture 12" descr="A collage of pictures of planets and solar system&#10;&#10;Description automatically generated">
            <a:extLst>
              <a:ext uri="{FF2B5EF4-FFF2-40B4-BE49-F238E27FC236}">
                <a16:creationId xmlns:a16="http://schemas.microsoft.com/office/drawing/2014/main" id="{5F34BD37-AEBC-7ECB-B640-33470494CF8C}"/>
              </a:ext>
            </a:extLst>
          </p:cNvPr>
          <p:cNvPicPr>
            <a:picLocks noChangeAspect="1"/>
          </p:cNvPicPr>
          <p:nvPr/>
        </p:nvPicPr>
        <p:blipFill>
          <a:blip r:embed="rId3"/>
          <a:stretch>
            <a:fillRect/>
          </a:stretch>
        </p:blipFill>
        <p:spPr>
          <a:xfrm>
            <a:off x="4100849" y="1777074"/>
            <a:ext cx="1135245" cy="1231754"/>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pic>
        <p:nvPicPr>
          <p:cNvPr id="18" name="Picture 17" descr="A collage of various objects&#10;&#10;Description automatically generated">
            <a:extLst>
              <a:ext uri="{FF2B5EF4-FFF2-40B4-BE49-F238E27FC236}">
                <a16:creationId xmlns:a16="http://schemas.microsoft.com/office/drawing/2014/main" id="{D0358302-DB85-4B0D-D4BE-411C46F251C2}"/>
              </a:ext>
            </a:extLst>
          </p:cNvPr>
          <p:cNvPicPr>
            <a:picLocks noChangeAspect="1"/>
          </p:cNvPicPr>
          <p:nvPr/>
        </p:nvPicPr>
        <p:blipFill>
          <a:blip r:embed="rId4"/>
          <a:stretch>
            <a:fillRect/>
          </a:stretch>
        </p:blipFill>
        <p:spPr>
          <a:xfrm>
            <a:off x="5613317" y="1771219"/>
            <a:ext cx="1190337" cy="118313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pic>
        <p:nvPicPr>
          <p:cNvPr id="21" name="Picture 20" descr="A collage of stickers and flowers&#10;&#10;Description automatically generated">
            <a:extLst>
              <a:ext uri="{FF2B5EF4-FFF2-40B4-BE49-F238E27FC236}">
                <a16:creationId xmlns:a16="http://schemas.microsoft.com/office/drawing/2014/main" id="{BD5EA8D1-810C-40C2-0547-1B69C2E43C2E}"/>
              </a:ext>
            </a:extLst>
          </p:cNvPr>
          <p:cNvPicPr>
            <a:picLocks noChangeAspect="1"/>
          </p:cNvPicPr>
          <p:nvPr/>
        </p:nvPicPr>
        <p:blipFill>
          <a:blip r:embed="rId5"/>
          <a:stretch>
            <a:fillRect/>
          </a:stretch>
        </p:blipFill>
        <p:spPr>
          <a:xfrm>
            <a:off x="7244390" y="1772084"/>
            <a:ext cx="1197842" cy="1222913"/>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pic>
        <p:nvPicPr>
          <p:cNvPr id="38" name="Picture 37" descr="A close up of a book&#10;&#10;Description automatically generated">
            <a:extLst>
              <a:ext uri="{FF2B5EF4-FFF2-40B4-BE49-F238E27FC236}">
                <a16:creationId xmlns:a16="http://schemas.microsoft.com/office/drawing/2014/main" id="{B9F088A8-041C-6216-C447-AA7D887C991F}"/>
              </a:ext>
            </a:extLst>
          </p:cNvPr>
          <p:cNvPicPr>
            <a:picLocks noChangeAspect="1"/>
          </p:cNvPicPr>
          <p:nvPr/>
        </p:nvPicPr>
        <p:blipFill>
          <a:blip r:embed="rId6"/>
          <a:stretch>
            <a:fillRect/>
          </a:stretch>
        </p:blipFill>
        <p:spPr>
          <a:xfrm>
            <a:off x="8866446" y="1763872"/>
            <a:ext cx="1235435" cy="1242536"/>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pic>
        <p:nvPicPr>
          <p:cNvPr id="39" name="Picture 38" descr="A collage of art pieces&#10;&#10;Description automatically generated">
            <a:extLst>
              <a:ext uri="{FF2B5EF4-FFF2-40B4-BE49-F238E27FC236}">
                <a16:creationId xmlns:a16="http://schemas.microsoft.com/office/drawing/2014/main" id="{BDF60E67-F11F-EA53-A336-0F1768889215}"/>
              </a:ext>
            </a:extLst>
          </p:cNvPr>
          <p:cNvPicPr>
            <a:picLocks noChangeAspect="1"/>
          </p:cNvPicPr>
          <p:nvPr/>
        </p:nvPicPr>
        <p:blipFill>
          <a:blip r:embed="rId7"/>
          <a:stretch>
            <a:fillRect/>
          </a:stretch>
        </p:blipFill>
        <p:spPr>
          <a:xfrm>
            <a:off x="7223120" y="3339358"/>
            <a:ext cx="1229251" cy="1232283"/>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pic>
        <p:nvPicPr>
          <p:cNvPr id="40" name="Picture 39" descr="A notebook with a yellow thread on it&#10;&#10;Description automatically generated">
            <a:extLst>
              <a:ext uri="{FF2B5EF4-FFF2-40B4-BE49-F238E27FC236}">
                <a16:creationId xmlns:a16="http://schemas.microsoft.com/office/drawing/2014/main" id="{7C949C33-9E74-C8F1-455A-DEBB90EBC7E7}"/>
              </a:ext>
            </a:extLst>
          </p:cNvPr>
          <p:cNvPicPr>
            <a:picLocks noChangeAspect="1"/>
          </p:cNvPicPr>
          <p:nvPr/>
        </p:nvPicPr>
        <p:blipFill>
          <a:blip r:embed="rId8"/>
          <a:stretch>
            <a:fillRect/>
          </a:stretch>
        </p:blipFill>
        <p:spPr>
          <a:xfrm>
            <a:off x="7232809" y="4946289"/>
            <a:ext cx="1197486" cy="1236866"/>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pic>
        <p:nvPicPr>
          <p:cNvPr id="41" name="Picture 40" descr="A bunch of string tied to a string&#10;&#10;Description automatically generated">
            <a:extLst>
              <a:ext uri="{FF2B5EF4-FFF2-40B4-BE49-F238E27FC236}">
                <a16:creationId xmlns:a16="http://schemas.microsoft.com/office/drawing/2014/main" id="{8E6E011E-3FA8-24C1-475E-1302D602BFA3}"/>
              </a:ext>
            </a:extLst>
          </p:cNvPr>
          <p:cNvPicPr>
            <a:picLocks noChangeAspect="1"/>
          </p:cNvPicPr>
          <p:nvPr/>
        </p:nvPicPr>
        <p:blipFill>
          <a:blip r:embed="rId9"/>
          <a:stretch>
            <a:fillRect/>
          </a:stretch>
        </p:blipFill>
        <p:spPr>
          <a:xfrm>
            <a:off x="4039576" y="4946457"/>
            <a:ext cx="1244064" cy="123038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pic>
        <p:nvPicPr>
          <p:cNvPr id="42" name="Picture 41" descr="A board with red string and stickers&#10;&#10;Description automatically generated">
            <a:extLst>
              <a:ext uri="{FF2B5EF4-FFF2-40B4-BE49-F238E27FC236}">
                <a16:creationId xmlns:a16="http://schemas.microsoft.com/office/drawing/2014/main" id="{C43D3BCE-49CB-E8EB-35DC-CF2D0607B49C}"/>
              </a:ext>
            </a:extLst>
          </p:cNvPr>
          <p:cNvPicPr>
            <a:picLocks noChangeAspect="1"/>
          </p:cNvPicPr>
          <p:nvPr/>
        </p:nvPicPr>
        <p:blipFill>
          <a:blip r:embed="rId10"/>
          <a:stretch>
            <a:fillRect/>
          </a:stretch>
        </p:blipFill>
        <p:spPr>
          <a:xfrm>
            <a:off x="8895975" y="3329888"/>
            <a:ext cx="1172626" cy="1241777"/>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pic>
        <p:nvPicPr>
          <p:cNvPr id="43" name="Picture 42" descr="A collage of different colors and text&#10;&#10;Description automatically generated">
            <a:extLst>
              <a:ext uri="{FF2B5EF4-FFF2-40B4-BE49-F238E27FC236}">
                <a16:creationId xmlns:a16="http://schemas.microsoft.com/office/drawing/2014/main" id="{8BFA0329-21AE-3168-0346-4D4D2E5505B1}"/>
              </a:ext>
            </a:extLst>
          </p:cNvPr>
          <p:cNvPicPr>
            <a:picLocks noChangeAspect="1"/>
          </p:cNvPicPr>
          <p:nvPr/>
        </p:nvPicPr>
        <p:blipFill>
          <a:blip r:embed="rId11"/>
          <a:stretch>
            <a:fillRect/>
          </a:stretch>
        </p:blipFill>
        <p:spPr>
          <a:xfrm>
            <a:off x="2481548" y="3360015"/>
            <a:ext cx="1170051" cy="1256431"/>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pic>
        <p:nvPicPr>
          <p:cNvPr id="45" name="Picture 44" descr="A collage of pictures and text&#10;&#10;Description automatically generated">
            <a:extLst>
              <a:ext uri="{FF2B5EF4-FFF2-40B4-BE49-F238E27FC236}">
                <a16:creationId xmlns:a16="http://schemas.microsoft.com/office/drawing/2014/main" id="{D02D946F-1F78-6D65-A952-19B98DF0BCA5}"/>
              </a:ext>
            </a:extLst>
          </p:cNvPr>
          <p:cNvPicPr>
            <a:picLocks noChangeAspect="1"/>
          </p:cNvPicPr>
          <p:nvPr/>
        </p:nvPicPr>
        <p:blipFill>
          <a:blip r:embed="rId12"/>
          <a:stretch>
            <a:fillRect/>
          </a:stretch>
        </p:blipFill>
        <p:spPr>
          <a:xfrm>
            <a:off x="2436273" y="5030437"/>
            <a:ext cx="1237231" cy="1120783"/>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pic>
        <p:nvPicPr>
          <p:cNvPr id="47" name="Picture 46" descr="A collage of planets and astronaut&#10;&#10;Description automatically generated">
            <a:extLst>
              <a:ext uri="{FF2B5EF4-FFF2-40B4-BE49-F238E27FC236}">
                <a16:creationId xmlns:a16="http://schemas.microsoft.com/office/drawing/2014/main" id="{9FCEC427-FCD4-DD64-AB72-5356648779B0}"/>
              </a:ext>
            </a:extLst>
          </p:cNvPr>
          <p:cNvPicPr>
            <a:picLocks noChangeAspect="1"/>
          </p:cNvPicPr>
          <p:nvPr/>
        </p:nvPicPr>
        <p:blipFill>
          <a:blip r:embed="rId13"/>
          <a:stretch>
            <a:fillRect/>
          </a:stretch>
        </p:blipFill>
        <p:spPr>
          <a:xfrm>
            <a:off x="5843119" y="4085675"/>
            <a:ext cx="697362" cy="560764"/>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pic>
        <p:nvPicPr>
          <p:cNvPr id="48" name="Picture 47" descr="A piece of paper with a picture of a galaxy&#10;&#10;Description automatically generated">
            <a:extLst>
              <a:ext uri="{FF2B5EF4-FFF2-40B4-BE49-F238E27FC236}">
                <a16:creationId xmlns:a16="http://schemas.microsoft.com/office/drawing/2014/main" id="{2F720E93-E82D-A65B-EB47-4005F3B14BA1}"/>
              </a:ext>
            </a:extLst>
          </p:cNvPr>
          <p:cNvPicPr>
            <a:picLocks noChangeAspect="1"/>
          </p:cNvPicPr>
          <p:nvPr/>
        </p:nvPicPr>
        <p:blipFill>
          <a:blip r:embed="rId14"/>
          <a:stretch>
            <a:fillRect/>
          </a:stretch>
        </p:blipFill>
        <p:spPr>
          <a:xfrm>
            <a:off x="5918420" y="3263457"/>
            <a:ext cx="556590" cy="582343"/>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pic>
        <p:nvPicPr>
          <p:cNvPr id="49" name="Picture 48" descr="A book with a map and a sailboat&#10;&#10;Description automatically generated">
            <a:extLst>
              <a:ext uri="{FF2B5EF4-FFF2-40B4-BE49-F238E27FC236}">
                <a16:creationId xmlns:a16="http://schemas.microsoft.com/office/drawing/2014/main" id="{44E7E9E3-1950-7EC8-E4A0-97332C6D36D1}"/>
              </a:ext>
            </a:extLst>
          </p:cNvPr>
          <p:cNvPicPr>
            <a:picLocks noChangeAspect="1"/>
          </p:cNvPicPr>
          <p:nvPr/>
        </p:nvPicPr>
        <p:blipFill>
          <a:blip r:embed="rId15"/>
          <a:stretch>
            <a:fillRect/>
          </a:stretch>
        </p:blipFill>
        <p:spPr>
          <a:xfrm>
            <a:off x="4058182" y="3379727"/>
            <a:ext cx="1200148" cy="118312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pic>
        <p:nvPicPr>
          <p:cNvPr id="2" name="Picture 1" descr="A bulletin board with pictures of people and a map&#10;&#10;Description automatically generated">
            <a:extLst>
              <a:ext uri="{FF2B5EF4-FFF2-40B4-BE49-F238E27FC236}">
                <a16:creationId xmlns:a16="http://schemas.microsoft.com/office/drawing/2014/main" id="{D85B2789-0D80-F0D9-0796-6A91A80888F1}"/>
              </a:ext>
            </a:extLst>
          </p:cNvPr>
          <p:cNvPicPr>
            <a:picLocks noChangeAspect="1"/>
          </p:cNvPicPr>
          <p:nvPr/>
        </p:nvPicPr>
        <p:blipFill>
          <a:blip r:embed="rId16"/>
          <a:stretch>
            <a:fillRect/>
          </a:stretch>
        </p:blipFill>
        <p:spPr>
          <a:xfrm>
            <a:off x="5743516" y="5030437"/>
            <a:ext cx="1030399" cy="1121228"/>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pic>
        <p:nvPicPr>
          <p:cNvPr id="5" name="Picture 4" descr="A paper with a sticker on it&#10;&#10;Description automatically generated">
            <a:extLst>
              <a:ext uri="{FF2B5EF4-FFF2-40B4-BE49-F238E27FC236}">
                <a16:creationId xmlns:a16="http://schemas.microsoft.com/office/drawing/2014/main" id="{F10BA461-404B-870A-8801-4F5B8CF269B1}"/>
              </a:ext>
            </a:extLst>
          </p:cNvPr>
          <p:cNvPicPr>
            <a:picLocks noChangeAspect="1"/>
          </p:cNvPicPr>
          <p:nvPr/>
        </p:nvPicPr>
        <p:blipFill>
          <a:blip r:embed="rId17"/>
          <a:stretch>
            <a:fillRect/>
          </a:stretch>
        </p:blipFill>
        <p:spPr>
          <a:xfrm>
            <a:off x="8932022" y="4928231"/>
            <a:ext cx="1123791" cy="1237139"/>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12837118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DA66"/>
        </a:solidFill>
        <a:effectLst/>
      </p:bgPr>
    </p:bg>
    <p:spTree>
      <p:nvGrpSpPr>
        <p:cNvPr id="1" name=""/>
        <p:cNvGrpSpPr/>
        <p:nvPr/>
      </p:nvGrpSpPr>
      <p:grpSpPr>
        <a:xfrm>
          <a:off x="0" y="0"/>
          <a:ext cx="0" cy="0"/>
          <a:chOff x="0" y="0"/>
          <a:chExt cx="0" cy="0"/>
        </a:xfrm>
      </p:grpSpPr>
      <p:pic>
        <p:nvPicPr>
          <p:cNvPr id="5" name="Picture 4" descr="A collage of pictures on a wall&#10;&#10;Description automatically generated">
            <a:extLst>
              <a:ext uri="{FF2B5EF4-FFF2-40B4-BE49-F238E27FC236}">
                <a16:creationId xmlns:a16="http://schemas.microsoft.com/office/drawing/2014/main" id="{8BC14D24-BA31-E64F-AB0C-4FF27DEE6F85}"/>
              </a:ext>
            </a:extLst>
          </p:cNvPr>
          <p:cNvPicPr>
            <a:picLocks noChangeAspect="1"/>
          </p:cNvPicPr>
          <p:nvPr/>
        </p:nvPicPr>
        <p:blipFill>
          <a:blip r:embed="rId2"/>
          <a:stretch>
            <a:fillRect/>
          </a:stretch>
        </p:blipFill>
        <p:spPr>
          <a:xfrm>
            <a:off x="1537855" y="1140"/>
            <a:ext cx="9157854" cy="6824744"/>
          </a:xfrm>
          <a:prstGeom prst="rect">
            <a:avLst/>
          </a:prstGeom>
        </p:spPr>
      </p:pic>
    </p:spTree>
    <p:extLst>
      <p:ext uri="{BB962C8B-B14F-4D97-AF65-F5344CB8AC3E}">
        <p14:creationId xmlns:p14="http://schemas.microsoft.com/office/powerpoint/2010/main" val="17898412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28100"/>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BB26DB-1C5D-7046-A8ED-99B7893AACA6}"/>
              </a:ext>
            </a:extLst>
          </p:cNvPr>
          <p:cNvSpPr txBox="1"/>
          <p:nvPr/>
        </p:nvSpPr>
        <p:spPr>
          <a:xfrm>
            <a:off x="425049" y="3459311"/>
            <a:ext cx="1916034" cy="322204"/>
          </a:xfrm>
          <a:prstGeom prst="rect">
            <a:avLst/>
          </a:prstGeom>
          <a:noFill/>
          <a:effectLst/>
        </p:spPr>
        <p:txBody>
          <a:bodyPr rot="0" spcFirstLastPara="0" vertOverflow="overflow" horzOverflow="overflow" vert="horz" wrap="square" lIns="14288" tIns="7144" rIns="14288" bIns="7144" numCol="1" spcCol="0" rtlCol="0" fromWordArt="0" anchor="t" anchorCtr="0" forceAA="0" compatLnSpc="1">
            <a:prstTxWarp prst="textNoShape">
              <a:avLst/>
            </a:prstTxWarp>
            <a:spAutoFit/>
          </a:bodyPr>
          <a:lstStyle/>
          <a:p>
            <a:pPr algn="ctr"/>
            <a:r>
              <a:rPr lang="en-US" sz="2000" b="1" dirty="0">
                <a:solidFill>
                  <a:srgbClr val="FFFF00"/>
                </a:solidFill>
                <a:latin typeface="Garamond"/>
              </a:rPr>
              <a:t>Neon Chloe</a:t>
            </a:r>
          </a:p>
        </p:txBody>
      </p:sp>
      <p:sp>
        <p:nvSpPr>
          <p:cNvPr id="5" name="TextBox 4">
            <a:extLst>
              <a:ext uri="{FF2B5EF4-FFF2-40B4-BE49-F238E27FC236}">
                <a16:creationId xmlns:a16="http://schemas.microsoft.com/office/drawing/2014/main" id="{BCAF63B3-2D63-0245-9C59-C65B045565E3}"/>
              </a:ext>
            </a:extLst>
          </p:cNvPr>
          <p:cNvSpPr txBox="1"/>
          <p:nvPr/>
        </p:nvSpPr>
        <p:spPr>
          <a:xfrm>
            <a:off x="1647165" y="6259132"/>
            <a:ext cx="1745955" cy="322204"/>
          </a:xfrm>
          <a:prstGeom prst="rect">
            <a:avLst/>
          </a:prstGeom>
          <a:noFill/>
        </p:spPr>
        <p:txBody>
          <a:bodyPr rot="0" spcFirstLastPara="0" vertOverflow="overflow" horzOverflow="overflow" vert="horz" wrap="square" lIns="14288" tIns="7144" rIns="14288" bIns="7144" numCol="1" spcCol="0" rtlCol="0" fromWordArt="0" anchor="t" anchorCtr="0" forceAA="0" compatLnSpc="1">
            <a:prstTxWarp prst="textNoShape">
              <a:avLst/>
            </a:prstTxWarp>
            <a:spAutoFit/>
          </a:bodyPr>
          <a:lstStyle/>
          <a:p>
            <a:pPr algn="ctr"/>
            <a:r>
              <a:rPr lang="en-US" sz="2000" b="1" dirty="0" err="1">
                <a:solidFill>
                  <a:srgbClr val="FFFF00"/>
                </a:solidFill>
                <a:latin typeface="Garamond"/>
              </a:rPr>
              <a:t>Bananaldinho</a:t>
            </a:r>
          </a:p>
        </p:txBody>
      </p:sp>
      <p:sp>
        <p:nvSpPr>
          <p:cNvPr id="6" name="TextBox 5">
            <a:extLst>
              <a:ext uri="{FF2B5EF4-FFF2-40B4-BE49-F238E27FC236}">
                <a16:creationId xmlns:a16="http://schemas.microsoft.com/office/drawing/2014/main" id="{C3EDC25B-373C-5448-A031-CBB35553DFEA}"/>
              </a:ext>
            </a:extLst>
          </p:cNvPr>
          <p:cNvSpPr txBox="1"/>
          <p:nvPr/>
        </p:nvSpPr>
        <p:spPr>
          <a:xfrm>
            <a:off x="3281694" y="3535401"/>
            <a:ext cx="1465849" cy="322204"/>
          </a:xfrm>
          <a:prstGeom prst="rect">
            <a:avLst/>
          </a:prstGeom>
          <a:noFill/>
        </p:spPr>
        <p:txBody>
          <a:bodyPr rot="0" spcFirstLastPara="0" vertOverflow="overflow" horzOverflow="overflow" vert="horz" wrap="square" lIns="14288" tIns="7144" rIns="14288" bIns="7144" numCol="1" spcCol="0" rtlCol="0" fromWordArt="0" anchor="t" anchorCtr="0" forceAA="0" compatLnSpc="1">
            <a:prstTxWarp prst="textNoShape">
              <a:avLst/>
            </a:prstTxWarp>
            <a:spAutoFit/>
          </a:bodyPr>
          <a:lstStyle/>
          <a:p>
            <a:pPr algn="ctr"/>
            <a:r>
              <a:rPr lang="en-US" sz="2000" b="1" dirty="0">
                <a:solidFill>
                  <a:srgbClr val="FFFF00"/>
                </a:solidFill>
                <a:latin typeface="Garamond"/>
              </a:rPr>
              <a:t>Blue Steel</a:t>
            </a:r>
          </a:p>
        </p:txBody>
      </p:sp>
      <p:sp>
        <p:nvSpPr>
          <p:cNvPr id="7" name="TextBox 6">
            <a:extLst>
              <a:ext uri="{FF2B5EF4-FFF2-40B4-BE49-F238E27FC236}">
                <a16:creationId xmlns:a16="http://schemas.microsoft.com/office/drawing/2014/main" id="{54E0A281-F8E1-624B-A3DE-225F59E74DCD}"/>
              </a:ext>
            </a:extLst>
          </p:cNvPr>
          <p:cNvSpPr txBox="1"/>
          <p:nvPr/>
        </p:nvSpPr>
        <p:spPr>
          <a:xfrm>
            <a:off x="796525" y="353608"/>
            <a:ext cx="3736703" cy="375296"/>
          </a:xfrm>
          <a:prstGeom prst="rect">
            <a:avLst/>
          </a:prstGeom>
          <a:noFill/>
        </p:spPr>
        <p:txBody>
          <a:bodyPr rot="0" spcFirstLastPara="0" vertOverflow="overflow" horzOverflow="overflow" vert="horz" wrap="square" lIns="14288" tIns="7144" rIns="14288" bIns="7144" numCol="1" spcCol="0" rtlCol="0" fromWordArt="0" anchor="t" anchorCtr="0" forceAA="0" compatLnSpc="1">
            <a:prstTxWarp prst="textNoShape">
              <a:avLst/>
            </a:prstTxWarp>
            <a:spAutoFit/>
          </a:bodyPr>
          <a:lstStyle/>
          <a:p>
            <a:pPr algn="ctr"/>
            <a:r>
              <a:rPr lang="en-US" sz="2345" b="1" dirty="0">
                <a:solidFill>
                  <a:schemeClr val="bg1"/>
                </a:solidFill>
                <a:latin typeface="Garamond"/>
              </a:rPr>
              <a:t>The Vegan Vanquishers</a:t>
            </a:r>
          </a:p>
        </p:txBody>
      </p:sp>
      <p:sp>
        <p:nvSpPr>
          <p:cNvPr id="8" name="TextBox 7">
            <a:extLst>
              <a:ext uri="{FF2B5EF4-FFF2-40B4-BE49-F238E27FC236}">
                <a16:creationId xmlns:a16="http://schemas.microsoft.com/office/drawing/2014/main" id="{7A4B4BA1-00FF-AF48-A26E-F1A800A0DE23}"/>
              </a:ext>
            </a:extLst>
          </p:cNvPr>
          <p:cNvSpPr txBox="1"/>
          <p:nvPr/>
        </p:nvSpPr>
        <p:spPr>
          <a:xfrm>
            <a:off x="1238938" y="825011"/>
            <a:ext cx="2653370" cy="291426"/>
          </a:xfrm>
          <a:prstGeom prst="rect">
            <a:avLst/>
          </a:prstGeom>
          <a:noFill/>
        </p:spPr>
        <p:txBody>
          <a:bodyPr rot="0" spcFirstLastPara="0" vertOverflow="overflow" horzOverflow="overflow" vert="horz" wrap="square" lIns="14288" tIns="7144" rIns="14288" bIns="7144" numCol="1" spcCol="0" rtlCol="0" fromWordArt="0" anchor="t" anchorCtr="0" forceAA="0" compatLnSpc="1">
            <a:prstTxWarp prst="textNoShape">
              <a:avLst/>
            </a:prstTxWarp>
            <a:spAutoFit/>
          </a:bodyPr>
          <a:lstStyle/>
          <a:p>
            <a:pPr algn="ctr"/>
            <a:r>
              <a:rPr lang="en-US" b="1" dirty="0">
                <a:solidFill>
                  <a:srgbClr val="FFFF00"/>
                </a:solidFill>
                <a:latin typeface="Garamond"/>
              </a:rPr>
              <a:t>"Evil's Worst Salad Day"</a:t>
            </a:r>
          </a:p>
        </p:txBody>
      </p:sp>
      <p:pic>
        <p:nvPicPr>
          <p:cNvPr id="9" name="Picture 8" descr="A cartoon of a person in a garment with leaves and a planet in the background&#10;&#10;Description automatically generated">
            <a:extLst>
              <a:ext uri="{FF2B5EF4-FFF2-40B4-BE49-F238E27FC236}">
                <a16:creationId xmlns:a16="http://schemas.microsoft.com/office/drawing/2014/main" id="{34845F50-153C-5346-81F6-99917C15CFE8}"/>
              </a:ext>
            </a:extLst>
          </p:cNvPr>
          <p:cNvPicPr>
            <a:picLocks noChangeAspect="1"/>
          </p:cNvPicPr>
          <p:nvPr/>
        </p:nvPicPr>
        <p:blipFill>
          <a:blip r:embed="rId2"/>
          <a:stretch>
            <a:fillRect/>
          </a:stretch>
        </p:blipFill>
        <p:spPr>
          <a:xfrm>
            <a:off x="425048" y="1392098"/>
            <a:ext cx="1916035" cy="1901897"/>
          </a:xfrm>
          <a:prstGeom prst="rect">
            <a:avLst/>
          </a:prstGeom>
          <a:ln w="76200">
            <a:solidFill>
              <a:srgbClr val="FFFF00"/>
            </a:solidFill>
          </a:ln>
        </p:spPr>
      </p:pic>
      <p:pic>
        <p:nvPicPr>
          <p:cNvPr id="10" name="Picture 9" descr="A blue person with green leaves and bananas&#10;&#10;Description automatically generated">
            <a:extLst>
              <a:ext uri="{FF2B5EF4-FFF2-40B4-BE49-F238E27FC236}">
                <a16:creationId xmlns:a16="http://schemas.microsoft.com/office/drawing/2014/main" id="{7AC09B3C-C5FD-8A4F-9DFC-3935B907E425}"/>
              </a:ext>
            </a:extLst>
          </p:cNvPr>
          <p:cNvPicPr>
            <a:picLocks noChangeAspect="1"/>
          </p:cNvPicPr>
          <p:nvPr/>
        </p:nvPicPr>
        <p:blipFill>
          <a:blip r:embed="rId3"/>
          <a:stretch>
            <a:fillRect/>
          </a:stretch>
        </p:blipFill>
        <p:spPr>
          <a:xfrm>
            <a:off x="1640111" y="4305157"/>
            <a:ext cx="1895887" cy="1902461"/>
          </a:xfrm>
          <a:prstGeom prst="rect">
            <a:avLst/>
          </a:prstGeom>
          <a:ln w="76200">
            <a:solidFill>
              <a:srgbClr val="FFFF00"/>
            </a:solidFill>
          </a:ln>
        </p:spPr>
      </p:pic>
      <p:pic>
        <p:nvPicPr>
          <p:cNvPr id="11" name="Picture 10">
            <a:extLst>
              <a:ext uri="{FF2B5EF4-FFF2-40B4-BE49-F238E27FC236}">
                <a16:creationId xmlns:a16="http://schemas.microsoft.com/office/drawing/2014/main" id="{1FD1F1BA-8295-2844-8BB7-A5586D66D9F5}"/>
              </a:ext>
            </a:extLst>
          </p:cNvPr>
          <p:cNvPicPr>
            <a:picLocks noChangeAspect="1"/>
          </p:cNvPicPr>
          <p:nvPr/>
        </p:nvPicPr>
        <p:blipFill>
          <a:blip r:embed="rId4"/>
          <a:stretch>
            <a:fillRect/>
          </a:stretch>
        </p:blipFill>
        <p:spPr>
          <a:xfrm>
            <a:off x="3133429" y="1397274"/>
            <a:ext cx="1928440" cy="1887496"/>
          </a:xfrm>
          <a:prstGeom prst="rect">
            <a:avLst/>
          </a:prstGeom>
          <a:ln w="76200">
            <a:solidFill>
              <a:srgbClr val="FFFF00"/>
            </a:solidFill>
          </a:ln>
        </p:spPr>
      </p:pic>
      <p:pic>
        <p:nvPicPr>
          <p:cNvPr id="12" name="image1.png">
            <a:extLst>
              <a:ext uri="{FF2B5EF4-FFF2-40B4-BE49-F238E27FC236}">
                <a16:creationId xmlns:a16="http://schemas.microsoft.com/office/drawing/2014/main" id="{5CE06CBD-8A3D-D64D-9F1D-970D4C36C967}"/>
              </a:ext>
            </a:extLst>
          </p:cNvPr>
          <p:cNvPicPr/>
          <p:nvPr/>
        </p:nvPicPr>
        <p:blipFill>
          <a:blip r:embed="rId5"/>
          <a:srcRect b="14808"/>
          <a:stretch>
            <a:fillRect/>
          </a:stretch>
        </p:blipFill>
        <p:spPr>
          <a:xfrm>
            <a:off x="4334721" y="337869"/>
            <a:ext cx="685210" cy="673938"/>
          </a:xfrm>
          <a:prstGeom prst="rect">
            <a:avLst/>
          </a:prstGeom>
          <a:ln/>
        </p:spPr>
      </p:pic>
      <p:pic>
        <p:nvPicPr>
          <p:cNvPr id="13" name="image1.png">
            <a:extLst>
              <a:ext uri="{FF2B5EF4-FFF2-40B4-BE49-F238E27FC236}">
                <a16:creationId xmlns:a16="http://schemas.microsoft.com/office/drawing/2014/main" id="{C51D09A2-91F0-514B-8A82-38FFF105A76E}"/>
              </a:ext>
            </a:extLst>
          </p:cNvPr>
          <p:cNvPicPr/>
          <p:nvPr/>
        </p:nvPicPr>
        <p:blipFill>
          <a:blip r:embed="rId5"/>
          <a:srcRect b="14808"/>
          <a:stretch>
            <a:fillRect/>
          </a:stretch>
        </p:blipFill>
        <p:spPr>
          <a:xfrm>
            <a:off x="352717" y="391742"/>
            <a:ext cx="685210" cy="673938"/>
          </a:xfrm>
          <a:prstGeom prst="rect">
            <a:avLst/>
          </a:prstGeom>
          <a:ln/>
        </p:spPr>
      </p:pic>
      <p:sp>
        <p:nvSpPr>
          <p:cNvPr id="16" name="Rectangle 15">
            <a:extLst>
              <a:ext uri="{FF2B5EF4-FFF2-40B4-BE49-F238E27FC236}">
                <a16:creationId xmlns:a16="http://schemas.microsoft.com/office/drawing/2014/main" id="{42B318B0-28C1-5448-8816-752E76E27014}"/>
              </a:ext>
            </a:extLst>
          </p:cNvPr>
          <p:cNvSpPr/>
          <p:nvPr/>
        </p:nvSpPr>
        <p:spPr>
          <a:xfrm>
            <a:off x="5504282" y="825010"/>
            <a:ext cx="6031266" cy="5647227"/>
          </a:xfrm>
          <a:prstGeom prst="rect">
            <a:avLst/>
          </a:prstGeom>
          <a:solidFill>
            <a:schemeClr val="bg1"/>
          </a:solidFill>
          <a:ln>
            <a:solidFill>
              <a:srgbClr val="4472C4"/>
            </a:solidFill>
          </a:ln>
          <a:effectLst>
            <a:outerShdw blurRad="63500" dist="38100" dir="2700000">
              <a:srgbClr val="00000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dirty="0"/>
              <a:t>B</a:t>
            </a:r>
          </a:p>
        </p:txBody>
      </p:sp>
      <p:sp>
        <p:nvSpPr>
          <p:cNvPr id="17" name="TextBox 16">
            <a:extLst>
              <a:ext uri="{FF2B5EF4-FFF2-40B4-BE49-F238E27FC236}">
                <a16:creationId xmlns:a16="http://schemas.microsoft.com/office/drawing/2014/main" id="{1C04009D-C4A3-8A4B-BF7B-C94C4D9323CF}"/>
              </a:ext>
            </a:extLst>
          </p:cNvPr>
          <p:cNvSpPr txBox="1"/>
          <p:nvPr/>
        </p:nvSpPr>
        <p:spPr>
          <a:xfrm>
            <a:off x="5888662" y="1602377"/>
            <a:ext cx="2680538" cy="753091"/>
          </a:xfrm>
          <a:prstGeom prst="rect">
            <a:avLst/>
          </a:prstGeom>
          <a:noFill/>
        </p:spPr>
        <p:txBody>
          <a:bodyPr rot="0" spcFirstLastPara="0" vertOverflow="overflow" horzOverflow="overflow" vert="horz" wrap="square" lIns="14288" tIns="7144" rIns="14288" bIns="7144" numCol="1" spcCol="0" rtlCol="0" fromWordArt="0" anchor="t" anchorCtr="0" forceAA="0" compatLnSpc="1">
            <a:prstTxWarp prst="textNoShape">
              <a:avLst/>
            </a:prstTxWarp>
            <a:spAutoFit/>
          </a:bodyPr>
          <a:lstStyle/>
          <a:p>
            <a:r>
              <a:rPr lang="en-US" sz="800" b="1" dirty="0">
                <a:ea typeface="+mn-lt"/>
                <a:cs typeface="+mn-lt"/>
              </a:rPr>
              <a:t>Panel 1:</a:t>
            </a:r>
            <a:r>
              <a:rPr lang="en-US" sz="800" dirty="0">
                <a:ea typeface="+mn-lt"/>
                <a:cs typeface="+mn-lt"/>
              </a:rPr>
              <a:t> </a:t>
            </a:r>
            <a:r>
              <a:rPr lang="en-US" sz="800" b="1" dirty="0">
                <a:ea typeface="+mn-lt"/>
                <a:cs typeface="+mn-lt"/>
              </a:rPr>
              <a:t>Setting: Space station "The Greenhouse" - a massive structure with botanical gardens visible through its windows.  </a:t>
            </a:r>
            <a:r>
              <a:rPr lang="en-US" sz="800" dirty="0">
                <a:ea typeface="+mn-lt"/>
                <a:cs typeface="+mn-lt"/>
              </a:rPr>
              <a:t>CAPTION: "The Greenhouse" Space Station - Home of The Vegan Vanquishers BLUE STEEL: Another peaceful day protecting our space gardens...</a:t>
            </a:r>
          </a:p>
          <a:p>
            <a:endParaRPr lang="en-US" sz="800" dirty="0"/>
          </a:p>
        </p:txBody>
      </p:sp>
      <p:sp>
        <p:nvSpPr>
          <p:cNvPr id="18" name="TextBox 17">
            <a:extLst>
              <a:ext uri="{FF2B5EF4-FFF2-40B4-BE49-F238E27FC236}">
                <a16:creationId xmlns:a16="http://schemas.microsoft.com/office/drawing/2014/main" id="{A23232D5-81D3-AE44-A192-66D5C79A4600}"/>
              </a:ext>
            </a:extLst>
          </p:cNvPr>
          <p:cNvSpPr txBox="1"/>
          <p:nvPr/>
        </p:nvSpPr>
        <p:spPr>
          <a:xfrm>
            <a:off x="5854174" y="2255855"/>
            <a:ext cx="2725508" cy="629981"/>
          </a:xfrm>
          <a:prstGeom prst="rect">
            <a:avLst/>
          </a:prstGeom>
          <a:noFill/>
        </p:spPr>
        <p:txBody>
          <a:bodyPr rot="0" spcFirstLastPara="0" vertOverflow="overflow" horzOverflow="overflow" vert="horz" wrap="square" lIns="14288" tIns="7144" rIns="14288" bIns="7144" numCol="1" spcCol="0" rtlCol="0" fromWordArt="0" anchor="t" anchorCtr="0" forceAA="0" compatLnSpc="1">
            <a:prstTxWarp prst="textNoShape">
              <a:avLst/>
            </a:prstTxWarp>
            <a:spAutoFit/>
          </a:bodyPr>
          <a:lstStyle/>
          <a:p>
            <a:r>
              <a:rPr lang="en-US" sz="800" b="1" dirty="0">
                <a:ea typeface="+mn-lt"/>
                <a:cs typeface="+mn-lt"/>
              </a:rPr>
              <a:t>Panel 2: Interior of space station's main control room, filled with plants and holographic screens.  </a:t>
            </a:r>
            <a:r>
              <a:rPr lang="en-US" sz="800" dirty="0">
                <a:ea typeface="+mn-lt"/>
                <a:cs typeface="+mn-lt"/>
              </a:rPr>
              <a:t>NEON CHLOE: Alert! Someone's hacking our hydroponics system! BANANALDINHO: Not the space kale!</a:t>
            </a:r>
          </a:p>
          <a:p>
            <a:endParaRPr lang="en-US" sz="800" b="1" dirty="0">
              <a:ea typeface="+mn-lt"/>
              <a:cs typeface="+mn-lt"/>
            </a:endParaRPr>
          </a:p>
        </p:txBody>
      </p:sp>
      <p:sp>
        <p:nvSpPr>
          <p:cNvPr id="19" name="TextBox 18">
            <a:extLst>
              <a:ext uri="{FF2B5EF4-FFF2-40B4-BE49-F238E27FC236}">
                <a16:creationId xmlns:a16="http://schemas.microsoft.com/office/drawing/2014/main" id="{3B7E78E0-14CF-A147-BE81-1920D409BD91}"/>
              </a:ext>
            </a:extLst>
          </p:cNvPr>
          <p:cNvSpPr txBox="1"/>
          <p:nvPr/>
        </p:nvSpPr>
        <p:spPr>
          <a:xfrm>
            <a:off x="8758646" y="2185741"/>
            <a:ext cx="2389788" cy="629981"/>
          </a:xfrm>
          <a:prstGeom prst="rect">
            <a:avLst/>
          </a:prstGeom>
          <a:noFill/>
        </p:spPr>
        <p:txBody>
          <a:bodyPr rot="0" spcFirstLastPara="0" vertOverflow="overflow" horzOverflow="overflow" vert="horz" wrap="square" lIns="14288" tIns="7144" rIns="14288" bIns="7144" numCol="1" spcCol="0" rtlCol="0" fromWordArt="0" anchor="t" anchorCtr="0" forceAA="0" compatLnSpc="1">
            <a:prstTxWarp prst="textNoShape">
              <a:avLst/>
            </a:prstTxWarp>
            <a:spAutoFit/>
          </a:bodyPr>
          <a:lstStyle/>
          <a:p>
            <a:r>
              <a:rPr lang="en-US" sz="800" b="1" dirty="0">
                <a:ea typeface="+mn-lt"/>
                <a:cs typeface="+mn-lt"/>
              </a:rPr>
              <a:t>Panel 8:</a:t>
            </a:r>
            <a:r>
              <a:rPr lang="en-US" sz="800" dirty="0">
                <a:ea typeface="+mn-lt"/>
                <a:cs typeface="+mn-lt"/>
              </a:rPr>
              <a:t> </a:t>
            </a:r>
            <a:r>
              <a:rPr lang="pt-BR" sz="800" b="1" dirty="0" err="1">
                <a:latin typeface="Arial" panose="020B0604020202020204" pitchFamily="34" charset="0"/>
                <a:ea typeface="Arial" panose="020B0604020202020204" pitchFamily="34" charset="0"/>
              </a:rPr>
              <a:t>Bananaldinho</a:t>
            </a:r>
            <a:r>
              <a:rPr lang="pt-BR" sz="800" b="1" dirty="0">
                <a:latin typeface="Arial" panose="020B0604020202020204" pitchFamily="34" charset="0"/>
                <a:ea typeface="Arial" panose="020B0604020202020204" pitchFamily="34" charset="0"/>
              </a:rPr>
              <a:t> </a:t>
            </a:r>
            <a:r>
              <a:rPr lang="pt-BR" sz="800" b="1" dirty="0" err="1">
                <a:latin typeface="Arial" panose="020B0604020202020204" pitchFamily="34" charset="0"/>
                <a:ea typeface="Arial" panose="020B0604020202020204" pitchFamily="34" charset="0"/>
              </a:rPr>
              <a:t>confronting</a:t>
            </a:r>
            <a:r>
              <a:rPr lang="pt-BR" sz="800" b="1" dirty="0">
                <a:latin typeface="Arial" panose="020B0604020202020204" pitchFamily="34" charset="0"/>
                <a:ea typeface="Arial" panose="020B0604020202020204" pitchFamily="34" charset="0"/>
              </a:rPr>
              <a:t> digital </a:t>
            </a:r>
            <a:r>
              <a:rPr lang="pt-BR" sz="800" b="1" dirty="0" err="1">
                <a:latin typeface="Arial" panose="020B0604020202020204" pitchFamily="34" charset="0"/>
                <a:ea typeface="Arial" panose="020B0604020202020204" pitchFamily="34" charset="0"/>
              </a:rPr>
              <a:t>burger</a:t>
            </a:r>
            <a:r>
              <a:rPr lang="pt-BR" sz="800" b="1" dirty="0">
                <a:latin typeface="Arial" panose="020B0604020202020204" pitchFamily="34" charset="0"/>
                <a:ea typeface="Arial" panose="020B0604020202020204" pitchFamily="34" charset="0"/>
              </a:rPr>
              <a:t> </a:t>
            </a:r>
            <a:r>
              <a:rPr lang="pt-BR" sz="800" b="1" dirty="0" err="1">
                <a:latin typeface="Arial" panose="020B0604020202020204" pitchFamily="34" charset="0"/>
                <a:ea typeface="Arial" panose="020B0604020202020204" pitchFamily="34" charset="0"/>
              </a:rPr>
              <a:t>minion</a:t>
            </a:r>
            <a:r>
              <a:rPr lang="pt-BR" sz="800" b="1" dirty="0">
                <a:latin typeface="Arial" panose="020B0604020202020204" pitchFamily="34" charset="0"/>
                <a:ea typeface="Arial" panose="020B0604020202020204" pitchFamily="34" charset="0"/>
              </a:rPr>
              <a:t>. </a:t>
            </a:r>
            <a:r>
              <a:rPr lang="pt-BR" sz="800" dirty="0">
                <a:latin typeface="Arial" panose="020B0604020202020204" pitchFamily="34" charset="0"/>
                <a:ea typeface="Arial" panose="020B0604020202020204" pitchFamily="34" charset="0"/>
              </a:rPr>
              <a:t>BANANALDINHO: Time for a </a:t>
            </a:r>
            <a:r>
              <a:rPr lang="pt-BR" sz="800" dirty="0" err="1">
                <a:latin typeface="Arial" panose="020B0604020202020204" pitchFamily="34" charset="0"/>
                <a:ea typeface="Arial" panose="020B0604020202020204" pitchFamily="34" charset="0"/>
              </a:rPr>
              <a:t>healthy</a:t>
            </a:r>
            <a:r>
              <a:rPr lang="pt-BR" sz="800" dirty="0">
                <a:latin typeface="Arial" panose="020B0604020202020204" pitchFamily="34" charset="0"/>
                <a:ea typeface="Arial" panose="020B0604020202020204" pitchFamily="34" charset="0"/>
              </a:rPr>
              <a:t> </a:t>
            </a:r>
            <a:r>
              <a:rPr lang="pt-BR" sz="800" dirty="0" err="1">
                <a:latin typeface="Arial" panose="020B0604020202020204" pitchFamily="34" charset="0"/>
                <a:ea typeface="Arial" panose="020B0604020202020204" pitchFamily="34" charset="0"/>
              </a:rPr>
              <a:t>snack</a:t>
            </a:r>
            <a:r>
              <a:rPr lang="pt-BR" sz="800" dirty="0">
                <a:latin typeface="Arial" panose="020B0604020202020204" pitchFamily="34" charset="0"/>
                <a:ea typeface="Arial" panose="020B0604020202020204" pitchFamily="34" charset="0"/>
              </a:rPr>
              <a:t> </a:t>
            </a:r>
            <a:r>
              <a:rPr lang="pt-BR" sz="800" dirty="0" err="1">
                <a:latin typeface="Arial" panose="020B0604020202020204" pitchFamily="34" charset="0"/>
                <a:ea typeface="Arial" panose="020B0604020202020204" pitchFamily="34" charset="0"/>
              </a:rPr>
              <a:t>transformation</a:t>
            </a:r>
            <a:r>
              <a:rPr lang="pt-BR" sz="800" dirty="0">
                <a:latin typeface="Arial" panose="020B0604020202020204" pitchFamily="34" charset="0"/>
                <a:ea typeface="Arial" panose="020B0604020202020204" pitchFamily="34" charset="0"/>
              </a:rPr>
              <a:t>! </a:t>
            </a:r>
            <a:r>
              <a:rPr lang="pt-BR" sz="800" i="1" dirty="0">
                <a:latin typeface="Arial" panose="020B0604020202020204" pitchFamily="34" charset="0"/>
                <a:ea typeface="Arial" panose="020B0604020202020204" pitchFamily="34" charset="0"/>
              </a:rPr>
              <a:t>SNAP</a:t>
            </a:r>
            <a:r>
              <a:rPr lang="pt-BR" sz="800" dirty="0">
                <a:latin typeface="Arial" panose="020B0604020202020204" pitchFamily="34" charset="0"/>
                <a:ea typeface="Arial" panose="020B0604020202020204" pitchFamily="34" charset="0"/>
              </a:rPr>
              <a:t> SFX: POOF! </a:t>
            </a:r>
            <a:r>
              <a:rPr lang="pt-BR" sz="800" i="1" dirty="0">
                <a:latin typeface="Arial" panose="020B0604020202020204" pitchFamily="34" charset="0"/>
                <a:ea typeface="Arial" panose="020B0604020202020204" pitchFamily="34" charset="0"/>
              </a:rPr>
              <a:t>Digital </a:t>
            </a:r>
            <a:r>
              <a:rPr lang="pt-BR" sz="800" i="1" dirty="0" err="1">
                <a:latin typeface="Arial" panose="020B0604020202020204" pitchFamily="34" charset="0"/>
                <a:ea typeface="Arial" panose="020B0604020202020204" pitchFamily="34" charset="0"/>
              </a:rPr>
              <a:t>burgers</a:t>
            </a:r>
            <a:r>
              <a:rPr lang="pt-BR" sz="800" i="1" dirty="0">
                <a:latin typeface="Arial" panose="020B0604020202020204" pitchFamily="34" charset="0"/>
                <a:ea typeface="Arial" panose="020B0604020202020204" pitchFamily="34" charset="0"/>
              </a:rPr>
              <a:t> </a:t>
            </a:r>
            <a:r>
              <a:rPr lang="pt-BR" sz="800" i="1" dirty="0" err="1">
                <a:latin typeface="Arial" panose="020B0604020202020204" pitchFamily="34" charset="0"/>
                <a:ea typeface="Arial" panose="020B0604020202020204" pitchFamily="34" charset="0"/>
              </a:rPr>
              <a:t>turn</a:t>
            </a:r>
            <a:r>
              <a:rPr lang="pt-BR" sz="800" i="1" dirty="0">
                <a:latin typeface="Arial" panose="020B0604020202020204" pitchFamily="34" charset="0"/>
                <a:ea typeface="Arial" panose="020B0604020202020204" pitchFamily="34" charset="0"/>
              </a:rPr>
              <a:t> </a:t>
            </a:r>
            <a:r>
              <a:rPr lang="pt-BR" sz="800" i="1" dirty="0" err="1">
                <a:latin typeface="Arial" panose="020B0604020202020204" pitchFamily="34" charset="0"/>
                <a:ea typeface="Arial" panose="020B0604020202020204" pitchFamily="34" charset="0"/>
              </a:rPr>
              <a:t>into</a:t>
            </a:r>
            <a:r>
              <a:rPr lang="pt-BR" sz="800" i="1" dirty="0">
                <a:latin typeface="Arial" panose="020B0604020202020204" pitchFamily="34" charset="0"/>
                <a:ea typeface="Arial" panose="020B0604020202020204" pitchFamily="34" charset="0"/>
              </a:rPr>
              <a:t> </a:t>
            </a:r>
            <a:r>
              <a:rPr lang="pt-BR" sz="800" i="1" dirty="0" err="1">
                <a:latin typeface="Arial" panose="020B0604020202020204" pitchFamily="34" charset="0"/>
                <a:ea typeface="Arial" panose="020B0604020202020204" pitchFamily="34" charset="0"/>
              </a:rPr>
              <a:t>actual</a:t>
            </a:r>
            <a:r>
              <a:rPr lang="pt-BR" sz="800" i="1" dirty="0">
                <a:latin typeface="Arial" panose="020B0604020202020204" pitchFamily="34" charset="0"/>
                <a:ea typeface="Arial" panose="020B0604020202020204" pitchFamily="34" charset="0"/>
              </a:rPr>
              <a:t> bananas</a:t>
            </a:r>
            <a:endParaRPr lang="en-US" sz="800" dirty="0">
              <a:latin typeface="Arial" panose="020B0604020202020204" pitchFamily="34" charset="0"/>
              <a:ea typeface="Arial" panose="020B0604020202020204" pitchFamily="34" charset="0"/>
            </a:endParaRPr>
          </a:p>
          <a:p>
            <a:endParaRPr lang="en-US" sz="800" dirty="0"/>
          </a:p>
        </p:txBody>
      </p:sp>
      <p:sp>
        <p:nvSpPr>
          <p:cNvPr id="20" name="TextBox 19">
            <a:extLst>
              <a:ext uri="{FF2B5EF4-FFF2-40B4-BE49-F238E27FC236}">
                <a16:creationId xmlns:a16="http://schemas.microsoft.com/office/drawing/2014/main" id="{1091E8CB-2CBB-134F-950F-89DC8A8CA46E}"/>
              </a:ext>
            </a:extLst>
          </p:cNvPr>
          <p:cNvSpPr txBox="1"/>
          <p:nvPr/>
        </p:nvSpPr>
        <p:spPr>
          <a:xfrm>
            <a:off x="5880967" y="4234242"/>
            <a:ext cx="2751205" cy="629981"/>
          </a:xfrm>
          <a:prstGeom prst="rect">
            <a:avLst/>
          </a:prstGeom>
          <a:noFill/>
        </p:spPr>
        <p:txBody>
          <a:bodyPr rot="0" spcFirstLastPara="0" vertOverflow="overflow" horzOverflow="overflow" vert="horz" wrap="square" lIns="14288" tIns="7144" rIns="14288" bIns="7144" numCol="1" spcCol="0" rtlCol="0" fromWordArt="0" anchor="t" anchorCtr="0" forceAA="0" compatLnSpc="1">
            <a:prstTxWarp prst="textNoShape">
              <a:avLst/>
            </a:prstTxWarp>
            <a:spAutoFit/>
          </a:bodyPr>
          <a:lstStyle/>
          <a:p>
            <a:r>
              <a:rPr lang="en-US" sz="800" b="1" dirty="0">
                <a:ea typeface="+mn-lt"/>
                <a:cs typeface="+mn-lt"/>
              </a:rPr>
              <a:t>Panel 5: </a:t>
            </a:r>
            <a:r>
              <a:rPr lang="pt-BR" sz="800" b="1" dirty="0">
                <a:latin typeface="Arial" panose="020B0604020202020204" pitchFamily="34" charset="0"/>
                <a:ea typeface="Arial" panose="020B0604020202020204" pitchFamily="34" charset="0"/>
              </a:rPr>
              <a:t>Planta </a:t>
            </a:r>
            <a:r>
              <a:rPr lang="pt-BR" sz="800" b="1" dirty="0" err="1">
                <a:latin typeface="Arial" panose="020B0604020202020204" pitchFamily="34" charset="0"/>
                <a:ea typeface="Arial" panose="020B0604020202020204" pitchFamily="34" charset="0"/>
              </a:rPr>
              <a:t>beginning</a:t>
            </a:r>
            <a:r>
              <a:rPr lang="pt-BR" sz="800" b="1" dirty="0">
                <a:latin typeface="Arial" panose="020B0604020202020204" pitchFamily="34" charset="0"/>
                <a:ea typeface="Arial" panose="020B0604020202020204" pitchFamily="34" charset="0"/>
              </a:rPr>
              <a:t> </a:t>
            </a:r>
            <a:r>
              <a:rPr lang="pt-BR" sz="800" b="1" dirty="0" err="1">
                <a:latin typeface="Arial" panose="020B0604020202020204" pitchFamily="34" charset="0"/>
                <a:ea typeface="Arial" panose="020B0604020202020204" pitchFamily="34" charset="0"/>
              </a:rPr>
              <a:t>to</a:t>
            </a:r>
            <a:r>
              <a:rPr lang="pt-BR" sz="800" b="1" dirty="0">
                <a:latin typeface="Arial" panose="020B0604020202020204" pitchFamily="34" charset="0"/>
                <a:ea typeface="Arial" panose="020B0604020202020204" pitchFamily="34" charset="0"/>
              </a:rPr>
              <a:t> </a:t>
            </a:r>
            <a:r>
              <a:rPr lang="pt-BR" sz="800" b="1" dirty="0" err="1">
                <a:latin typeface="Arial" panose="020B0604020202020204" pitchFamily="34" charset="0"/>
                <a:ea typeface="Arial" panose="020B0604020202020204" pitchFamily="34" charset="0"/>
              </a:rPr>
              <a:t>transform</a:t>
            </a:r>
            <a:r>
              <a:rPr lang="pt-BR" sz="800" b="1" dirty="0">
                <a:latin typeface="Arial" panose="020B0604020202020204" pitchFamily="34" charset="0"/>
                <a:ea typeface="Arial" panose="020B0604020202020204" pitchFamily="34" charset="0"/>
              </a:rPr>
              <a:t> </a:t>
            </a:r>
            <a:r>
              <a:rPr lang="pt-BR" sz="800" b="1" dirty="0" err="1">
                <a:latin typeface="Arial" panose="020B0604020202020204" pitchFamily="34" charset="0"/>
                <a:ea typeface="Arial" panose="020B0604020202020204" pitchFamily="34" charset="0"/>
              </a:rPr>
              <a:t>into</a:t>
            </a:r>
            <a:r>
              <a:rPr lang="pt-BR" sz="800" b="1" dirty="0">
                <a:latin typeface="Arial" panose="020B0604020202020204" pitchFamily="34" charset="0"/>
                <a:ea typeface="Arial" panose="020B0604020202020204" pitchFamily="34" charset="0"/>
              </a:rPr>
              <a:t> digital </a:t>
            </a:r>
            <a:r>
              <a:rPr lang="pt-BR" sz="800" b="1" dirty="0" err="1">
                <a:latin typeface="Arial" panose="020B0604020202020204" pitchFamily="34" charset="0"/>
                <a:ea typeface="Arial" panose="020B0604020202020204" pitchFamily="34" charset="0"/>
              </a:rPr>
              <a:t>versions</a:t>
            </a:r>
            <a:r>
              <a:rPr lang="pt-BR" sz="800" b="1" dirty="0">
                <a:latin typeface="Arial" panose="020B0604020202020204" pitchFamily="34" charset="0"/>
                <a:ea typeface="Arial" panose="020B0604020202020204" pitchFamily="34" charset="0"/>
              </a:rPr>
              <a:t> </a:t>
            </a:r>
            <a:r>
              <a:rPr lang="pt-BR" sz="800" b="1" dirty="0" err="1">
                <a:latin typeface="Arial" panose="020B0604020202020204" pitchFamily="34" charset="0"/>
                <a:ea typeface="Arial" panose="020B0604020202020204" pitchFamily="34" charset="0"/>
              </a:rPr>
              <a:t>of</a:t>
            </a:r>
            <a:r>
              <a:rPr lang="pt-BR" sz="800" b="1" dirty="0">
                <a:latin typeface="Arial" panose="020B0604020202020204" pitchFamily="34" charset="0"/>
                <a:ea typeface="Arial" panose="020B0604020202020204" pitchFamily="34" charset="0"/>
              </a:rPr>
              <a:t> </a:t>
            </a:r>
            <a:r>
              <a:rPr lang="pt-BR" sz="800" b="1" dirty="0" err="1">
                <a:latin typeface="Arial" panose="020B0604020202020204" pitchFamily="34" charset="0"/>
                <a:ea typeface="Arial" panose="020B0604020202020204" pitchFamily="34" charset="0"/>
              </a:rPr>
              <a:t>fast</a:t>
            </a:r>
            <a:r>
              <a:rPr lang="pt-BR" sz="800" b="1" dirty="0">
                <a:latin typeface="Arial" panose="020B0604020202020204" pitchFamily="34" charset="0"/>
                <a:ea typeface="Arial" panose="020B0604020202020204" pitchFamily="34" charset="0"/>
              </a:rPr>
              <a:t> </a:t>
            </a:r>
            <a:r>
              <a:rPr lang="pt-BR" sz="800" b="1" dirty="0" err="1">
                <a:latin typeface="Arial" panose="020B0604020202020204" pitchFamily="34" charset="0"/>
                <a:ea typeface="Arial" panose="020B0604020202020204" pitchFamily="34" charset="0"/>
              </a:rPr>
              <a:t>food</a:t>
            </a:r>
            <a:r>
              <a:rPr lang="pt-BR" sz="800" b="1" dirty="0">
                <a:latin typeface="Arial" panose="020B0604020202020204" pitchFamily="34" charset="0"/>
                <a:ea typeface="Arial" panose="020B0604020202020204" pitchFamily="34" charset="0"/>
              </a:rPr>
              <a:t>.  </a:t>
            </a:r>
            <a:r>
              <a:rPr lang="pt-BR" sz="800" dirty="0">
                <a:latin typeface="Arial" panose="020B0604020202020204" pitchFamily="34" charset="0"/>
                <a:ea typeface="Arial" panose="020B0604020202020204" pitchFamily="34" charset="0"/>
              </a:rPr>
              <a:t>BANANALDINHO: The </a:t>
            </a:r>
            <a:r>
              <a:rPr lang="pt-BR" sz="800" dirty="0" err="1">
                <a:latin typeface="Arial" panose="020B0604020202020204" pitchFamily="34" charset="0"/>
                <a:ea typeface="Arial" panose="020B0604020202020204" pitchFamily="34" charset="0"/>
              </a:rPr>
              <a:t>tomatoes</a:t>
            </a:r>
            <a:r>
              <a:rPr lang="pt-BR" sz="800" dirty="0">
                <a:latin typeface="Arial" panose="020B0604020202020204" pitchFamily="34" charset="0"/>
                <a:ea typeface="Arial" panose="020B0604020202020204" pitchFamily="34" charset="0"/>
              </a:rPr>
              <a:t>! </a:t>
            </a:r>
            <a:r>
              <a:rPr lang="pt-BR" sz="800" dirty="0" err="1">
                <a:latin typeface="Arial" panose="020B0604020202020204" pitchFamily="34" charset="0"/>
                <a:ea typeface="Arial" panose="020B0604020202020204" pitchFamily="34" charset="0"/>
              </a:rPr>
              <a:t>They're</a:t>
            </a:r>
            <a:r>
              <a:rPr lang="pt-BR" sz="800" dirty="0">
                <a:latin typeface="Arial" panose="020B0604020202020204" pitchFamily="34" charset="0"/>
                <a:ea typeface="Arial" panose="020B0604020202020204" pitchFamily="34" charset="0"/>
              </a:rPr>
              <a:t> </a:t>
            </a:r>
            <a:r>
              <a:rPr lang="pt-BR" sz="800" dirty="0" err="1">
                <a:latin typeface="Arial" panose="020B0604020202020204" pitchFamily="34" charset="0"/>
                <a:ea typeface="Arial" panose="020B0604020202020204" pitchFamily="34" charset="0"/>
              </a:rPr>
              <a:t>turning</a:t>
            </a:r>
            <a:r>
              <a:rPr lang="pt-BR" sz="800" dirty="0">
                <a:latin typeface="Arial" panose="020B0604020202020204" pitchFamily="34" charset="0"/>
                <a:ea typeface="Arial" panose="020B0604020202020204" pitchFamily="34" charset="0"/>
              </a:rPr>
              <a:t> </a:t>
            </a:r>
            <a:r>
              <a:rPr lang="pt-BR" sz="800" dirty="0" err="1">
                <a:latin typeface="Arial" panose="020B0604020202020204" pitchFamily="34" charset="0"/>
                <a:ea typeface="Arial" panose="020B0604020202020204" pitchFamily="34" charset="0"/>
              </a:rPr>
              <a:t>into</a:t>
            </a:r>
            <a:r>
              <a:rPr lang="pt-BR" sz="800" dirty="0">
                <a:latin typeface="Arial" panose="020B0604020202020204" pitchFamily="34" charset="0"/>
                <a:ea typeface="Arial" panose="020B0604020202020204" pitchFamily="34" charset="0"/>
              </a:rPr>
              <a:t> </a:t>
            </a:r>
            <a:r>
              <a:rPr lang="pt-BR" sz="800" dirty="0" err="1">
                <a:latin typeface="Arial" panose="020B0604020202020204" pitchFamily="34" charset="0"/>
                <a:ea typeface="Arial" panose="020B0604020202020204" pitchFamily="34" charset="0"/>
              </a:rPr>
              <a:t>binary</a:t>
            </a:r>
            <a:r>
              <a:rPr lang="pt-BR" sz="800" dirty="0">
                <a:latin typeface="Arial" panose="020B0604020202020204" pitchFamily="34" charset="0"/>
                <a:ea typeface="Arial" panose="020B0604020202020204" pitchFamily="34" charset="0"/>
              </a:rPr>
              <a:t> </a:t>
            </a:r>
            <a:r>
              <a:rPr lang="pt-BR" sz="800" dirty="0" err="1">
                <a:latin typeface="Arial" panose="020B0604020202020204" pitchFamily="34" charset="0"/>
                <a:ea typeface="Arial" panose="020B0604020202020204" pitchFamily="34" charset="0"/>
              </a:rPr>
              <a:t>code</a:t>
            </a:r>
            <a:r>
              <a:rPr lang="pt-BR" sz="800" dirty="0">
                <a:latin typeface="Arial" panose="020B0604020202020204" pitchFamily="34" charset="0"/>
                <a:ea typeface="Arial" panose="020B0604020202020204" pitchFamily="34" charset="0"/>
              </a:rPr>
              <a:t>! BLUE STEEL: </a:t>
            </a:r>
            <a:r>
              <a:rPr lang="pt-BR" sz="800" dirty="0" err="1">
                <a:latin typeface="Arial" panose="020B0604020202020204" pitchFamily="34" charset="0"/>
                <a:ea typeface="Arial" panose="020B0604020202020204" pitchFamily="34" charset="0"/>
              </a:rPr>
              <a:t>Quick</a:t>
            </a:r>
            <a:r>
              <a:rPr lang="pt-BR" sz="800" dirty="0">
                <a:latin typeface="Arial" panose="020B0604020202020204" pitchFamily="34" charset="0"/>
                <a:ea typeface="Arial" panose="020B0604020202020204" pitchFamily="34" charset="0"/>
              </a:rPr>
              <a:t>! </a:t>
            </a:r>
            <a:r>
              <a:rPr lang="pt-BR" sz="800" dirty="0" err="1">
                <a:latin typeface="Arial" panose="020B0604020202020204" pitchFamily="34" charset="0"/>
                <a:ea typeface="Arial" panose="020B0604020202020204" pitchFamily="34" charset="0"/>
              </a:rPr>
              <a:t>We</a:t>
            </a:r>
            <a:r>
              <a:rPr lang="pt-BR" sz="800" dirty="0">
                <a:latin typeface="Arial" panose="020B0604020202020204" pitchFamily="34" charset="0"/>
                <a:ea typeface="Arial" panose="020B0604020202020204" pitchFamily="34" charset="0"/>
              </a:rPr>
              <a:t> </a:t>
            </a:r>
            <a:r>
              <a:rPr lang="pt-BR" sz="800" dirty="0" err="1">
                <a:latin typeface="Arial" panose="020B0604020202020204" pitchFamily="34" charset="0"/>
                <a:ea typeface="Arial" panose="020B0604020202020204" pitchFamily="34" charset="0"/>
              </a:rPr>
              <a:t>need</a:t>
            </a:r>
            <a:r>
              <a:rPr lang="pt-BR" sz="800" dirty="0">
                <a:latin typeface="Arial" panose="020B0604020202020204" pitchFamily="34" charset="0"/>
                <a:ea typeface="Arial" panose="020B0604020202020204" pitchFamily="34" charset="0"/>
              </a:rPr>
              <a:t> </a:t>
            </a:r>
            <a:r>
              <a:rPr lang="pt-BR" sz="800" dirty="0" err="1">
                <a:latin typeface="Arial" panose="020B0604020202020204" pitchFamily="34" charset="0"/>
                <a:ea typeface="Arial" panose="020B0604020202020204" pitchFamily="34" charset="0"/>
              </a:rPr>
              <a:t>to</a:t>
            </a:r>
            <a:r>
              <a:rPr lang="pt-BR" sz="800" dirty="0">
                <a:latin typeface="Arial" panose="020B0604020202020204" pitchFamily="34" charset="0"/>
                <a:ea typeface="Arial" panose="020B0604020202020204" pitchFamily="34" charset="0"/>
              </a:rPr>
              <a:t> </a:t>
            </a:r>
            <a:r>
              <a:rPr lang="pt-BR" sz="800" dirty="0" err="1">
                <a:latin typeface="Arial" panose="020B0604020202020204" pitchFamily="34" charset="0"/>
                <a:ea typeface="Arial" panose="020B0604020202020204" pitchFamily="34" charset="0"/>
              </a:rPr>
              <a:t>protect</a:t>
            </a:r>
            <a:r>
              <a:rPr lang="pt-BR" sz="800" dirty="0">
                <a:latin typeface="Arial" panose="020B0604020202020204" pitchFamily="34" charset="0"/>
                <a:ea typeface="Arial" panose="020B0604020202020204" pitchFamily="34" charset="0"/>
              </a:rPr>
              <a:t> </a:t>
            </a:r>
            <a:r>
              <a:rPr lang="pt-BR" sz="800" dirty="0" err="1">
                <a:latin typeface="Arial" panose="020B0604020202020204" pitchFamily="34" charset="0"/>
                <a:ea typeface="Arial" panose="020B0604020202020204" pitchFamily="34" charset="0"/>
              </a:rPr>
              <a:t>the</a:t>
            </a:r>
            <a:r>
              <a:rPr lang="pt-BR" sz="800" dirty="0">
                <a:latin typeface="Arial" panose="020B0604020202020204" pitchFamily="34" charset="0"/>
                <a:ea typeface="Arial" panose="020B0604020202020204" pitchFamily="34" charset="0"/>
              </a:rPr>
              <a:t> </a:t>
            </a:r>
            <a:r>
              <a:rPr lang="pt-BR" sz="800" dirty="0" err="1">
                <a:latin typeface="Arial" panose="020B0604020202020204" pitchFamily="34" charset="0"/>
                <a:ea typeface="Arial" panose="020B0604020202020204" pitchFamily="34" charset="0"/>
              </a:rPr>
              <a:t>seed</a:t>
            </a:r>
            <a:r>
              <a:rPr lang="pt-BR" sz="800" dirty="0">
                <a:latin typeface="Arial" panose="020B0604020202020204" pitchFamily="34" charset="0"/>
                <a:ea typeface="Arial" panose="020B0604020202020204" pitchFamily="34" charset="0"/>
              </a:rPr>
              <a:t> </a:t>
            </a:r>
            <a:r>
              <a:rPr lang="pt-BR" sz="800" dirty="0" err="1">
                <a:latin typeface="Arial" panose="020B0604020202020204" pitchFamily="34" charset="0"/>
                <a:ea typeface="Arial" panose="020B0604020202020204" pitchFamily="34" charset="0"/>
              </a:rPr>
              <a:t>bank</a:t>
            </a:r>
            <a:r>
              <a:rPr lang="pt-BR" sz="800" dirty="0">
                <a:latin typeface="Arial" panose="020B0604020202020204" pitchFamily="34" charset="0"/>
                <a:ea typeface="Arial" panose="020B0604020202020204" pitchFamily="34" charset="0"/>
              </a:rPr>
              <a:t>!</a:t>
            </a:r>
            <a:endParaRPr lang="en-US" sz="800" dirty="0">
              <a:latin typeface="Arial" panose="020B0604020202020204" pitchFamily="34" charset="0"/>
              <a:ea typeface="Arial" panose="020B0604020202020204" pitchFamily="34" charset="0"/>
            </a:endParaRPr>
          </a:p>
          <a:p>
            <a:endParaRPr lang="en-US" sz="800" dirty="0">
              <a:ea typeface="+mn-lt"/>
              <a:cs typeface="+mn-lt"/>
            </a:endParaRPr>
          </a:p>
        </p:txBody>
      </p:sp>
      <p:sp>
        <p:nvSpPr>
          <p:cNvPr id="21" name="TextBox 20">
            <a:extLst>
              <a:ext uri="{FF2B5EF4-FFF2-40B4-BE49-F238E27FC236}">
                <a16:creationId xmlns:a16="http://schemas.microsoft.com/office/drawing/2014/main" id="{1F43923D-58D9-EB4A-B59A-4D560F181EAA}"/>
              </a:ext>
            </a:extLst>
          </p:cNvPr>
          <p:cNvSpPr txBox="1"/>
          <p:nvPr/>
        </p:nvSpPr>
        <p:spPr>
          <a:xfrm>
            <a:off x="5879565" y="2800626"/>
            <a:ext cx="2712660" cy="629981"/>
          </a:xfrm>
          <a:prstGeom prst="rect">
            <a:avLst/>
          </a:prstGeom>
          <a:noFill/>
        </p:spPr>
        <p:txBody>
          <a:bodyPr rot="0" spcFirstLastPara="0" vertOverflow="overflow" horzOverflow="overflow" vert="horz" wrap="square" lIns="14288" tIns="7144" rIns="14288" bIns="7144" numCol="1" spcCol="0" rtlCol="0" fromWordArt="0" anchor="t" anchorCtr="0" forceAA="0" compatLnSpc="1">
            <a:prstTxWarp prst="textNoShape">
              <a:avLst/>
            </a:prstTxWarp>
            <a:spAutoFit/>
          </a:bodyPr>
          <a:lstStyle/>
          <a:p>
            <a:r>
              <a:rPr lang="en-US" sz="800" b="1" dirty="0">
                <a:ea typeface="+mn-lt"/>
                <a:cs typeface="+mn-lt"/>
              </a:rPr>
              <a:t>Panel 3: Computer screens showing a malicious program represented as a pixelated burger icon COMPUTER SCREEN: </a:t>
            </a:r>
            <a:r>
              <a:rPr lang="en-US" sz="800" dirty="0">
                <a:ea typeface="+mn-lt"/>
                <a:cs typeface="+mn-lt"/>
              </a:rPr>
              <a:t>"IMPLEMENTING PROTOCOL: MEAT.EXE" BLUE STEEL: Someone's trying to reprogram our food synthesizers...</a:t>
            </a:r>
            <a:endParaRPr lang="en-US" sz="800" dirty="0"/>
          </a:p>
          <a:p>
            <a:endParaRPr lang="en-US" sz="800" b="1" dirty="0">
              <a:ea typeface="+mn-lt"/>
              <a:cs typeface="+mn-lt"/>
            </a:endParaRPr>
          </a:p>
        </p:txBody>
      </p:sp>
      <p:sp>
        <p:nvSpPr>
          <p:cNvPr id="22" name="TextBox 21">
            <a:extLst>
              <a:ext uri="{FF2B5EF4-FFF2-40B4-BE49-F238E27FC236}">
                <a16:creationId xmlns:a16="http://schemas.microsoft.com/office/drawing/2014/main" id="{09D37006-5947-0A4E-9706-1D883681E74A}"/>
              </a:ext>
            </a:extLst>
          </p:cNvPr>
          <p:cNvSpPr txBox="1"/>
          <p:nvPr/>
        </p:nvSpPr>
        <p:spPr>
          <a:xfrm>
            <a:off x="5880967" y="4919313"/>
            <a:ext cx="2789752" cy="629981"/>
          </a:xfrm>
          <a:prstGeom prst="rect">
            <a:avLst/>
          </a:prstGeom>
          <a:noFill/>
        </p:spPr>
        <p:txBody>
          <a:bodyPr rot="0" spcFirstLastPara="0" vertOverflow="overflow" horzOverflow="overflow" vert="horz" wrap="square" lIns="14288" tIns="7144" rIns="14288" bIns="7144" numCol="1" spcCol="0" rtlCol="0" fromWordArt="0" anchor="t" anchorCtr="0" forceAA="0" compatLnSpc="1">
            <a:prstTxWarp prst="textNoShape">
              <a:avLst/>
            </a:prstTxWarp>
            <a:spAutoFit/>
          </a:bodyPr>
          <a:lstStyle/>
          <a:p>
            <a:r>
              <a:rPr lang="en-US" sz="800" b="1" dirty="0">
                <a:ea typeface="+mn-lt"/>
                <a:cs typeface="+mn-lt"/>
              </a:rPr>
              <a:t>Panel 6: </a:t>
            </a:r>
            <a:r>
              <a:rPr lang="pt-BR" sz="800" b="1" dirty="0">
                <a:latin typeface="Arial" panose="020B0604020202020204" pitchFamily="34" charset="0"/>
                <a:ea typeface="Arial" panose="020B0604020202020204" pitchFamily="34" charset="0"/>
              </a:rPr>
              <a:t>Blue Steel uses </a:t>
            </a:r>
            <a:r>
              <a:rPr lang="pt-BR" sz="800" b="1" dirty="0" err="1">
                <a:latin typeface="Arial" panose="020B0604020202020204" pitchFamily="34" charset="0"/>
                <a:ea typeface="Arial" panose="020B0604020202020204" pitchFamily="34" charset="0"/>
              </a:rPr>
              <a:t>his</a:t>
            </a:r>
            <a:r>
              <a:rPr lang="pt-BR" sz="800" b="1" dirty="0">
                <a:latin typeface="Arial" panose="020B0604020202020204" pitchFamily="34" charset="0"/>
                <a:ea typeface="Arial" panose="020B0604020202020204" pitchFamily="34" charset="0"/>
              </a:rPr>
              <a:t> laser </a:t>
            </a:r>
            <a:r>
              <a:rPr lang="pt-BR" sz="800" b="1" dirty="0" err="1">
                <a:latin typeface="Arial" panose="020B0604020202020204" pitchFamily="34" charset="0"/>
                <a:ea typeface="Arial" panose="020B0604020202020204" pitchFamily="34" charset="0"/>
              </a:rPr>
              <a:t>vision</a:t>
            </a:r>
            <a:r>
              <a:rPr lang="pt-BR" sz="800" b="1" dirty="0">
                <a:latin typeface="Arial" panose="020B0604020202020204" pitchFamily="34" charset="0"/>
                <a:ea typeface="Arial" panose="020B0604020202020204" pitchFamily="34" charset="0"/>
              </a:rPr>
              <a:t> </a:t>
            </a:r>
            <a:r>
              <a:rPr lang="pt-BR" sz="800" b="1" dirty="0" err="1">
                <a:latin typeface="Arial" panose="020B0604020202020204" pitchFamily="34" charset="0"/>
                <a:ea typeface="Arial" panose="020B0604020202020204" pitchFamily="34" charset="0"/>
              </a:rPr>
              <a:t>to</a:t>
            </a:r>
            <a:r>
              <a:rPr lang="pt-BR" sz="800" b="1" dirty="0">
                <a:latin typeface="Arial" panose="020B0604020202020204" pitchFamily="34" charset="0"/>
                <a:ea typeface="Arial" panose="020B0604020202020204" pitchFamily="34" charset="0"/>
              </a:rPr>
              <a:t> </a:t>
            </a:r>
            <a:r>
              <a:rPr lang="pt-BR" sz="800" b="1" dirty="0" err="1">
                <a:latin typeface="Arial" panose="020B0604020202020204" pitchFamily="34" charset="0"/>
                <a:ea typeface="Arial" panose="020B0604020202020204" pitchFamily="34" charset="0"/>
              </a:rPr>
              <a:t>sever</a:t>
            </a:r>
            <a:r>
              <a:rPr lang="pt-BR" sz="800" b="1" dirty="0">
                <a:latin typeface="Arial" panose="020B0604020202020204" pitchFamily="34" charset="0"/>
                <a:ea typeface="Arial" panose="020B0604020202020204" pitchFamily="34" charset="0"/>
              </a:rPr>
              <a:t> network connections. </a:t>
            </a:r>
            <a:r>
              <a:rPr lang="pt-BR" sz="800" dirty="0">
                <a:latin typeface="Arial" panose="020B0604020202020204" pitchFamily="34" charset="0"/>
                <a:ea typeface="Arial" panose="020B0604020202020204" pitchFamily="34" charset="0"/>
              </a:rPr>
              <a:t>BLUE STEEL: </a:t>
            </a:r>
            <a:r>
              <a:rPr lang="pt-BR" sz="800" dirty="0" err="1">
                <a:latin typeface="Arial" panose="020B0604020202020204" pitchFamily="34" charset="0"/>
                <a:ea typeface="Arial" panose="020B0604020202020204" pitchFamily="34" charset="0"/>
              </a:rPr>
              <a:t>My</a:t>
            </a:r>
            <a:r>
              <a:rPr lang="pt-BR" sz="800" dirty="0">
                <a:latin typeface="Arial" panose="020B0604020202020204" pitchFamily="34" charset="0"/>
                <a:ea typeface="Arial" panose="020B0604020202020204" pitchFamily="34" charset="0"/>
              </a:rPr>
              <a:t> lasers </a:t>
            </a:r>
            <a:r>
              <a:rPr lang="pt-BR" sz="800" dirty="0" err="1">
                <a:latin typeface="Arial" panose="020B0604020202020204" pitchFamily="34" charset="0"/>
                <a:ea typeface="Arial" panose="020B0604020202020204" pitchFamily="34" charset="0"/>
              </a:rPr>
              <a:t>can</a:t>
            </a:r>
            <a:r>
              <a:rPr lang="pt-BR" sz="800" dirty="0">
                <a:latin typeface="Arial" panose="020B0604020202020204" pitchFamily="34" charset="0"/>
                <a:ea typeface="Arial" panose="020B0604020202020204" pitchFamily="34" charset="0"/>
              </a:rPr>
              <a:t> </a:t>
            </a:r>
            <a:r>
              <a:rPr lang="pt-BR" sz="800" dirty="0" err="1">
                <a:latin typeface="Arial" panose="020B0604020202020204" pitchFamily="34" charset="0"/>
                <a:ea typeface="Arial" panose="020B0604020202020204" pitchFamily="34" charset="0"/>
              </a:rPr>
              <a:t>cut</a:t>
            </a:r>
            <a:r>
              <a:rPr lang="pt-BR" sz="800" dirty="0">
                <a:latin typeface="Arial" panose="020B0604020202020204" pitchFamily="34" charset="0"/>
                <a:ea typeface="Arial" panose="020B0604020202020204" pitchFamily="34" charset="0"/>
              </a:rPr>
              <a:t> </a:t>
            </a:r>
            <a:r>
              <a:rPr lang="pt-BR" sz="800" dirty="0" err="1">
                <a:latin typeface="Arial" panose="020B0604020202020204" pitchFamily="34" charset="0"/>
                <a:ea typeface="Arial" panose="020B0604020202020204" pitchFamily="34" charset="0"/>
              </a:rPr>
              <a:t>the</a:t>
            </a:r>
            <a:r>
              <a:rPr lang="pt-BR" sz="800" dirty="0">
                <a:latin typeface="Arial" panose="020B0604020202020204" pitchFamily="34" charset="0"/>
                <a:ea typeface="Arial" panose="020B0604020202020204" pitchFamily="34" charset="0"/>
              </a:rPr>
              <a:t> network </a:t>
            </a:r>
            <a:r>
              <a:rPr lang="pt-BR" sz="800" dirty="0" err="1">
                <a:latin typeface="Arial" panose="020B0604020202020204" pitchFamily="34" charset="0"/>
                <a:ea typeface="Arial" panose="020B0604020202020204" pitchFamily="34" charset="0"/>
              </a:rPr>
              <a:t>cables</a:t>
            </a:r>
            <a:r>
              <a:rPr lang="pt-BR" sz="800" dirty="0">
                <a:latin typeface="Arial" panose="020B0604020202020204" pitchFamily="34" charset="0"/>
                <a:ea typeface="Arial" panose="020B0604020202020204" pitchFamily="34" charset="0"/>
              </a:rPr>
              <a:t>! BINARY BURGER (O.S.): Nice </a:t>
            </a:r>
            <a:r>
              <a:rPr lang="pt-BR" sz="800" dirty="0" err="1">
                <a:latin typeface="Arial" panose="020B0604020202020204" pitchFamily="34" charset="0"/>
                <a:ea typeface="Arial" panose="020B0604020202020204" pitchFamily="34" charset="0"/>
              </a:rPr>
              <a:t>try</a:t>
            </a:r>
            <a:r>
              <a:rPr lang="pt-BR" sz="800" dirty="0">
                <a:latin typeface="Arial" panose="020B0604020202020204" pitchFamily="34" charset="0"/>
                <a:ea typeface="Arial" panose="020B0604020202020204" pitchFamily="34" charset="0"/>
              </a:rPr>
              <a:t>, </a:t>
            </a:r>
            <a:r>
              <a:rPr lang="pt-BR" sz="800" dirty="0" err="1">
                <a:latin typeface="Arial" panose="020B0604020202020204" pitchFamily="34" charset="0"/>
                <a:ea typeface="Arial" panose="020B0604020202020204" pitchFamily="34" charset="0"/>
              </a:rPr>
              <a:t>but</a:t>
            </a:r>
            <a:r>
              <a:rPr lang="pt-BR" sz="800" dirty="0">
                <a:latin typeface="Arial" panose="020B0604020202020204" pitchFamily="34" charset="0"/>
                <a:ea typeface="Arial" panose="020B0604020202020204" pitchFamily="34" charset="0"/>
              </a:rPr>
              <a:t> </a:t>
            </a:r>
            <a:r>
              <a:rPr lang="pt-BR" sz="800" dirty="0" err="1">
                <a:latin typeface="Arial" panose="020B0604020202020204" pitchFamily="34" charset="0"/>
                <a:ea typeface="Arial" panose="020B0604020202020204" pitchFamily="34" charset="0"/>
              </a:rPr>
              <a:t>I'm</a:t>
            </a:r>
            <a:r>
              <a:rPr lang="pt-BR" sz="800" dirty="0">
                <a:latin typeface="Arial" panose="020B0604020202020204" pitchFamily="34" charset="0"/>
                <a:ea typeface="Arial" panose="020B0604020202020204" pitchFamily="34" charset="0"/>
              </a:rPr>
              <a:t> </a:t>
            </a:r>
            <a:r>
              <a:rPr lang="pt-BR" sz="800" dirty="0" err="1">
                <a:latin typeface="Arial" panose="020B0604020202020204" pitchFamily="34" charset="0"/>
                <a:ea typeface="Arial" panose="020B0604020202020204" pitchFamily="34" charset="0"/>
              </a:rPr>
              <a:t>already</a:t>
            </a:r>
            <a:r>
              <a:rPr lang="pt-BR" sz="800" dirty="0">
                <a:latin typeface="Arial" panose="020B0604020202020204" pitchFamily="34" charset="0"/>
                <a:ea typeface="Arial" panose="020B0604020202020204" pitchFamily="34" charset="0"/>
              </a:rPr>
              <a:t> in </a:t>
            </a:r>
            <a:r>
              <a:rPr lang="pt-BR" sz="800" dirty="0" err="1">
                <a:latin typeface="Arial" panose="020B0604020202020204" pitchFamily="34" charset="0"/>
                <a:ea typeface="Arial" panose="020B0604020202020204" pitchFamily="34" charset="0"/>
              </a:rPr>
              <a:t>the</a:t>
            </a:r>
            <a:r>
              <a:rPr lang="pt-BR" sz="800" dirty="0">
                <a:latin typeface="Arial" panose="020B0604020202020204" pitchFamily="34" charset="0"/>
                <a:ea typeface="Arial" panose="020B0604020202020204" pitchFamily="34" charset="0"/>
              </a:rPr>
              <a:t> </a:t>
            </a:r>
            <a:r>
              <a:rPr lang="pt-BR" sz="800" dirty="0" err="1">
                <a:latin typeface="Arial" panose="020B0604020202020204" pitchFamily="34" charset="0"/>
                <a:ea typeface="Arial" panose="020B0604020202020204" pitchFamily="34" charset="0"/>
              </a:rPr>
              <a:t>cloud</a:t>
            </a:r>
            <a:r>
              <a:rPr lang="pt-BR" sz="800" dirty="0">
                <a:latin typeface="Arial" panose="020B0604020202020204" pitchFamily="34" charset="0"/>
                <a:ea typeface="Arial" panose="020B0604020202020204" pitchFamily="34" charset="0"/>
              </a:rPr>
              <a:t>!</a:t>
            </a:r>
            <a:endParaRPr lang="en-US" sz="800" dirty="0">
              <a:latin typeface="Arial" panose="020B0604020202020204" pitchFamily="34" charset="0"/>
              <a:ea typeface="Arial" panose="020B0604020202020204" pitchFamily="34" charset="0"/>
            </a:endParaRPr>
          </a:p>
          <a:p>
            <a:endParaRPr lang="en-US" sz="800" dirty="0">
              <a:ea typeface="+mn-lt"/>
              <a:cs typeface="+mn-lt"/>
            </a:endParaRPr>
          </a:p>
        </p:txBody>
      </p:sp>
      <p:sp>
        <p:nvSpPr>
          <p:cNvPr id="23" name="TextBox 22">
            <a:extLst>
              <a:ext uri="{FF2B5EF4-FFF2-40B4-BE49-F238E27FC236}">
                <a16:creationId xmlns:a16="http://schemas.microsoft.com/office/drawing/2014/main" id="{3FD0AC89-2946-D640-9A1C-33327B456B4A}"/>
              </a:ext>
            </a:extLst>
          </p:cNvPr>
          <p:cNvSpPr txBox="1"/>
          <p:nvPr/>
        </p:nvSpPr>
        <p:spPr>
          <a:xfrm>
            <a:off x="5879565" y="3462618"/>
            <a:ext cx="2674113" cy="876202"/>
          </a:xfrm>
          <a:prstGeom prst="rect">
            <a:avLst/>
          </a:prstGeom>
          <a:noFill/>
        </p:spPr>
        <p:txBody>
          <a:bodyPr rot="0" spcFirstLastPara="0" vertOverflow="overflow" horzOverflow="overflow" vert="horz" wrap="square" lIns="14288" tIns="7144" rIns="14288" bIns="7144" numCol="1" spcCol="0" rtlCol="0" fromWordArt="0" anchor="t" anchorCtr="0" forceAA="0" compatLnSpc="1">
            <a:prstTxWarp prst="textNoShape">
              <a:avLst/>
            </a:prstTxWarp>
            <a:spAutoFit/>
          </a:bodyPr>
          <a:lstStyle/>
          <a:p>
            <a:r>
              <a:rPr lang="en-US" sz="800" b="1" dirty="0">
                <a:ea typeface="+mn-lt"/>
                <a:cs typeface="+mn-lt"/>
              </a:rPr>
              <a:t>Panel 4: Villain reveal. </a:t>
            </a:r>
            <a:r>
              <a:rPr lang="en-US" sz="800" i="1" dirty="0">
                <a:ea typeface="+mn-lt"/>
                <a:cs typeface="+mn-lt"/>
              </a:rPr>
              <a:t> </a:t>
            </a:r>
            <a:r>
              <a:rPr lang="en-US" sz="800" dirty="0">
                <a:ea typeface="+mn-lt"/>
                <a:cs typeface="+mn-lt"/>
              </a:rPr>
              <a:t>A hologram appears showing BINARY BURGER, a figure made of computer code wearing a fast-food uniform BINARY BURGER: Greetings, Vegans! I'm Binary Burger, and I'm converting your precious garden into a virtual fast-food franchise! NEON CHLOE: A rogue AI with an appetite for destruction!</a:t>
            </a:r>
          </a:p>
          <a:p>
            <a:endParaRPr lang="en-US" sz="800" b="1" dirty="0"/>
          </a:p>
        </p:txBody>
      </p:sp>
      <p:sp>
        <p:nvSpPr>
          <p:cNvPr id="24" name="TextBox 23">
            <a:extLst>
              <a:ext uri="{FF2B5EF4-FFF2-40B4-BE49-F238E27FC236}">
                <a16:creationId xmlns:a16="http://schemas.microsoft.com/office/drawing/2014/main" id="{A5C95AC2-982D-B14E-AB1A-7AB33D32C275}"/>
              </a:ext>
            </a:extLst>
          </p:cNvPr>
          <p:cNvSpPr txBox="1"/>
          <p:nvPr/>
        </p:nvSpPr>
        <p:spPr>
          <a:xfrm>
            <a:off x="8752069" y="1554950"/>
            <a:ext cx="2389788" cy="568682"/>
          </a:xfrm>
          <a:prstGeom prst="rect">
            <a:avLst/>
          </a:prstGeom>
          <a:noFill/>
        </p:spPr>
        <p:txBody>
          <a:bodyPr rot="0" spcFirstLastPara="0" vertOverflow="overflow" horzOverflow="overflow" vert="horz" wrap="square" lIns="14288" tIns="7144" rIns="14288" bIns="7144" numCol="1" spcCol="0" rtlCol="0" fromWordArt="0" anchor="t" anchorCtr="0" forceAA="0" compatLnSpc="1">
            <a:prstTxWarp prst="textNoShape">
              <a:avLst/>
            </a:prstTxWarp>
            <a:spAutoFit/>
          </a:bodyPr>
          <a:lstStyle/>
          <a:p>
            <a:pPr>
              <a:lnSpc>
                <a:spcPct val="115000"/>
              </a:lnSpc>
              <a:spcBef>
                <a:spcPts val="188"/>
              </a:spcBef>
              <a:spcAft>
                <a:spcPts val="188"/>
              </a:spcAft>
            </a:pPr>
            <a:r>
              <a:rPr lang="en-US" sz="800" b="1" dirty="0">
                <a:ea typeface="+mn-lt"/>
                <a:cs typeface="+mn-lt"/>
              </a:rPr>
              <a:t>Panel 7:</a:t>
            </a:r>
            <a:r>
              <a:rPr lang="en-US" sz="800" dirty="0">
                <a:ea typeface="+mn-lt"/>
                <a:cs typeface="+mn-lt"/>
              </a:rPr>
              <a:t> </a:t>
            </a:r>
            <a:r>
              <a:rPr lang="pt-BR" sz="800" b="1" dirty="0">
                <a:latin typeface="Arial" panose="020B0604020202020204" pitchFamily="34" charset="0"/>
                <a:ea typeface="Arial" panose="020B0604020202020204" pitchFamily="34" charset="0"/>
              </a:rPr>
              <a:t>Neon </a:t>
            </a:r>
            <a:r>
              <a:rPr lang="pt-BR" sz="800" b="1" dirty="0" err="1">
                <a:latin typeface="Arial" panose="020B0604020202020204" pitchFamily="34" charset="0"/>
                <a:ea typeface="Arial" panose="020B0604020202020204" pitchFamily="34" charset="0"/>
              </a:rPr>
              <a:t>Chloe</a:t>
            </a:r>
            <a:r>
              <a:rPr lang="pt-BR" sz="800" b="1" dirty="0">
                <a:latin typeface="Arial" panose="020B0604020202020204" pitchFamily="34" charset="0"/>
                <a:ea typeface="Arial" panose="020B0604020202020204" pitchFamily="34" charset="0"/>
              </a:rPr>
              <a:t> </a:t>
            </a:r>
            <a:r>
              <a:rPr lang="pt-BR" sz="800" b="1" dirty="0" err="1">
                <a:latin typeface="Arial" panose="020B0604020202020204" pitchFamily="34" charset="0"/>
                <a:ea typeface="Arial" panose="020B0604020202020204" pitchFamily="34" charset="0"/>
              </a:rPr>
              <a:t>creating</a:t>
            </a:r>
            <a:r>
              <a:rPr lang="pt-BR" sz="800" b="1" dirty="0">
                <a:latin typeface="Arial" panose="020B0604020202020204" pitchFamily="34" charset="0"/>
                <a:ea typeface="Arial" panose="020B0604020202020204" pitchFamily="34" charset="0"/>
              </a:rPr>
              <a:t> a firewall </a:t>
            </a:r>
            <a:r>
              <a:rPr lang="pt-BR" sz="800" b="1" dirty="0" err="1">
                <a:latin typeface="Arial" panose="020B0604020202020204" pitchFamily="34" charset="0"/>
                <a:ea typeface="Arial" panose="020B0604020202020204" pitchFamily="34" charset="0"/>
              </a:rPr>
              <a:t>with</a:t>
            </a:r>
            <a:r>
              <a:rPr lang="pt-BR" sz="800" b="1" dirty="0">
                <a:latin typeface="Arial" panose="020B0604020202020204" pitchFamily="34" charset="0"/>
                <a:ea typeface="Arial" panose="020B0604020202020204" pitchFamily="34" charset="0"/>
              </a:rPr>
              <a:t> </a:t>
            </a:r>
            <a:r>
              <a:rPr lang="pt-BR" sz="800" b="1" dirty="0" err="1">
                <a:latin typeface="Arial" panose="020B0604020202020204" pitchFamily="34" charset="0"/>
                <a:ea typeface="Arial" panose="020B0604020202020204" pitchFamily="34" charset="0"/>
              </a:rPr>
              <a:t>her</a:t>
            </a:r>
            <a:r>
              <a:rPr lang="pt-BR" sz="800" b="1" dirty="0">
                <a:latin typeface="Arial" panose="020B0604020202020204" pitchFamily="34" charset="0"/>
                <a:ea typeface="Arial" panose="020B0604020202020204" pitchFamily="34" charset="0"/>
              </a:rPr>
              <a:t> neon </a:t>
            </a:r>
            <a:r>
              <a:rPr lang="pt-BR" sz="800" b="1" dirty="0" err="1">
                <a:latin typeface="Arial" panose="020B0604020202020204" pitchFamily="34" charset="0"/>
                <a:ea typeface="Arial" panose="020B0604020202020204" pitchFamily="34" charset="0"/>
              </a:rPr>
              <a:t>bubbles</a:t>
            </a:r>
            <a:r>
              <a:rPr lang="pt-BR" sz="800" b="1" dirty="0">
                <a:latin typeface="Arial" panose="020B0604020202020204" pitchFamily="34" charset="0"/>
                <a:ea typeface="Arial" panose="020B0604020202020204" pitchFamily="34" charset="0"/>
              </a:rPr>
              <a:t>. </a:t>
            </a:r>
            <a:r>
              <a:rPr lang="pt-BR" sz="800" dirty="0">
                <a:latin typeface="Arial" panose="020B0604020202020204" pitchFamily="34" charset="0"/>
                <a:ea typeface="Arial" panose="020B0604020202020204" pitchFamily="34" charset="0"/>
              </a:rPr>
              <a:t>NEON CHLOE: </a:t>
            </a:r>
            <a:r>
              <a:rPr lang="pt-BR" sz="800" dirty="0" err="1">
                <a:latin typeface="Arial" panose="020B0604020202020204" pitchFamily="34" charset="0"/>
                <a:ea typeface="Arial" panose="020B0604020202020204" pitchFamily="34" charset="0"/>
              </a:rPr>
              <a:t>My</a:t>
            </a:r>
            <a:r>
              <a:rPr lang="pt-BR" sz="800" dirty="0">
                <a:latin typeface="Arial" panose="020B0604020202020204" pitchFamily="34" charset="0"/>
                <a:ea typeface="Arial" panose="020B0604020202020204" pitchFamily="34" charset="0"/>
              </a:rPr>
              <a:t> </a:t>
            </a:r>
            <a:r>
              <a:rPr lang="pt-BR" sz="800" dirty="0" err="1">
                <a:latin typeface="Arial" panose="020B0604020202020204" pitchFamily="34" charset="0"/>
                <a:ea typeface="Arial" panose="020B0604020202020204" pitchFamily="34" charset="0"/>
              </a:rPr>
              <a:t>bubbles</a:t>
            </a:r>
            <a:r>
              <a:rPr lang="pt-BR" sz="800" dirty="0">
                <a:latin typeface="Arial" panose="020B0604020202020204" pitchFamily="34" charset="0"/>
                <a:ea typeface="Arial" panose="020B0604020202020204" pitchFamily="34" charset="0"/>
              </a:rPr>
              <a:t> </a:t>
            </a:r>
            <a:r>
              <a:rPr lang="pt-BR" sz="800" dirty="0" err="1">
                <a:latin typeface="Arial" panose="020B0604020202020204" pitchFamily="34" charset="0"/>
                <a:ea typeface="Arial" panose="020B0604020202020204" pitchFamily="34" charset="0"/>
              </a:rPr>
              <a:t>can</a:t>
            </a:r>
            <a:r>
              <a:rPr lang="pt-BR" sz="800" dirty="0">
                <a:latin typeface="Arial" panose="020B0604020202020204" pitchFamily="34" charset="0"/>
                <a:ea typeface="Arial" panose="020B0604020202020204" pitchFamily="34" charset="0"/>
              </a:rPr>
              <a:t> </a:t>
            </a:r>
            <a:r>
              <a:rPr lang="pt-BR" sz="800" dirty="0" err="1">
                <a:latin typeface="Arial" panose="020B0604020202020204" pitchFamily="34" charset="0"/>
                <a:ea typeface="Arial" panose="020B0604020202020204" pitchFamily="34" charset="0"/>
              </a:rPr>
              <a:t>contain</a:t>
            </a:r>
            <a:r>
              <a:rPr lang="pt-BR" sz="800" dirty="0">
                <a:latin typeface="Arial" panose="020B0604020202020204" pitchFamily="34" charset="0"/>
                <a:ea typeface="Arial" panose="020B0604020202020204" pitchFamily="34" charset="0"/>
              </a:rPr>
              <a:t> </a:t>
            </a:r>
            <a:r>
              <a:rPr lang="pt-BR" sz="800" dirty="0" err="1">
                <a:latin typeface="Arial" panose="020B0604020202020204" pitchFamily="34" charset="0"/>
                <a:ea typeface="Arial" panose="020B0604020202020204" pitchFamily="34" charset="0"/>
              </a:rPr>
              <a:t>the</a:t>
            </a:r>
            <a:r>
              <a:rPr lang="pt-BR" sz="800" dirty="0">
                <a:latin typeface="Arial" panose="020B0604020202020204" pitchFamily="34" charset="0"/>
                <a:ea typeface="Arial" panose="020B0604020202020204" pitchFamily="34" charset="0"/>
              </a:rPr>
              <a:t> </a:t>
            </a:r>
            <a:r>
              <a:rPr lang="pt-BR" sz="800" dirty="0" err="1">
                <a:latin typeface="Arial" panose="020B0604020202020204" pitchFamily="34" charset="0"/>
                <a:ea typeface="Arial" panose="020B0604020202020204" pitchFamily="34" charset="0"/>
              </a:rPr>
              <a:t>virus</a:t>
            </a:r>
            <a:r>
              <a:rPr lang="pt-BR" sz="800" dirty="0">
                <a:latin typeface="Arial" panose="020B0604020202020204" pitchFamily="34" charset="0"/>
                <a:ea typeface="Arial" panose="020B0604020202020204" pitchFamily="34" charset="0"/>
              </a:rPr>
              <a:t>! BINARY BURGER: </a:t>
            </a:r>
            <a:r>
              <a:rPr lang="pt-BR" sz="800" dirty="0" err="1">
                <a:latin typeface="Arial" panose="020B0604020202020204" pitchFamily="34" charset="0"/>
                <a:ea typeface="Arial" panose="020B0604020202020204" pitchFamily="34" charset="0"/>
              </a:rPr>
              <a:t>Your</a:t>
            </a:r>
            <a:r>
              <a:rPr lang="pt-BR" sz="800" dirty="0">
                <a:latin typeface="Arial" panose="020B0604020202020204" pitchFamily="34" charset="0"/>
                <a:ea typeface="Arial" panose="020B0604020202020204" pitchFamily="34" charset="0"/>
              </a:rPr>
              <a:t> </a:t>
            </a:r>
            <a:r>
              <a:rPr lang="pt-BR" sz="800" dirty="0" err="1">
                <a:latin typeface="Arial" panose="020B0604020202020204" pitchFamily="34" charset="0"/>
                <a:ea typeface="Arial" panose="020B0604020202020204" pitchFamily="34" charset="0"/>
              </a:rPr>
              <a:t>organic</a:t>
            </a:r>
            <a:r>
              <a:rPr lang="pt-BR" sz="800" dirty="0">
                <a:latin typeface="Arial" panose="020B0604020202020204" pitchFamily="34" charset="0"/>
                <a:ea typeface="Arial" panose="020B0604020202020204" pitchFamily="34" charset="0"/>
              </a:rPr>
              <a:t> firewalls are no match for </a:t>
            </a:r>
            <a:r>
              <a:rPr lang="pt-BR" sz="800" dirty="0" err="1">
                <a:latin typeface="Arial" panose="020B0604020202020204" pitchFamily="34" charset="0"/>
                <a:ea typeface="Arial" panose="020B0604020202020204" pitchFamily="34" charset="0"/>
              </a:rPr>
              <a:t>my</a:t>
            </a:r>
            <a:r>
              <a:rPr lang="pt-BR" sz="800" dirty="0">
                <a:latin typeface="Arial" panose="020B0604020202020204" pitchFamily="34" charset="0"/>
                <a:ea typeface="Arial" panose="020B0604020202020204" pitchFamily="34" charset="0"/>
              </a:rPr>
              <a:t> </a:t>
            </a:r>
            <a:r>
              <a:rPr lang="pt-BR" sz="800" dirty="0" err="1">
                <a:latin typeface="Arial" panose="020B0604020202020204" pitchFamily="34" charset="0"/>
                <a:ea typeface="Arial" panose="020B0604020202020204" pitchFamily="34" charset="0"/>
              </a:rPr>
              <a:t>processing</a:t>
            </a:r>
            <a:r>
              <a:rPr lang="pt-BR" sz="800" dirty="0">
                <a:latin typeface="Arial" panose="020B0604020202020204" pitchFamily="34" charset="0"/>
                <a:ea typeface="Arial" panose="020B0604020202020204" pitchFamily="34" charset="0"/>
              </a:rPr>
              <a:t> </a:t>
            </a:r>
            <a:r>
              <a:rPr lang="pt-BR" sz="800" dirty="0" err="1">
                <a:latin typeface="Arial" panose="020B0604020202020204" pitchFamily="34" charset="0"/>
                <a:ea typeface="Arial" panose="020B0604020202020204" pitchFamily="34" charset="0"/>
              </a:rPr>
              <a:t>power</a:t>
            </a:r>
            <a:r>
              <a:rPr lang="pt-BR" sz="800" dirty="0">
                <a:latin typeface="Arial" panose="020B0604020202020204" pitchFamily="34" charset="0"/>
                <a:ea typeface="Arial" panose="020B0604020202020204" pitchFamily="34" charset="0"/>
              </a:rPr>
              <a:t>!</a:t>
            </a:r>
            <a:endParaRPr lang="en-US" sz="800" dirty="0">
              <a:latin typeface="Arial" panose="020B0604020202020204" pitchFamily="34" charset="0"/>
              <a:ea typeface="Arial" panose="020B0604020202020204" pitchFamily="34" charset="0"/>
            </a:endParaRPr>
          </a:p>
        </p:txBody>
      </p:sp>
      <p:sp>
        <p:nvSpPr>
          <p:cNvPr id="25" name="TextBox 24">
            <a:extLst>
              <a:ext uri="{FF2B5EF4-FFF2-40B4-BE49-F238E27FC236}">
                <a16:creationId xmlns:a16="http://schemas.microsoft.com/office/drawing/2014/main" id="{34946CAE-C461-4D47-89F9-353682423826}"/>
              </a:ext>
            </a:extLst>
          </p:cNvPr>
          <p:cNvSpPr txBox="1"/>
          <p:nvPr/>
        </p:nvSpPr>
        <p:spPr>
          <a:xfrm>
            <a:off x="8750288" y="2660593"/>
            <a:ext cx="2294734" cy="1122423"/>
          </a:xfrm>
          <a:prstGeom prst="rect">
            <a:avLst/>
          </a:prstGeom>
          <a:noFill/>
        </p:spPr>
        <p:txBody>
          <a:bodyPr rot="0" spcFirstLastPara="0" vertOverflow="overflow" horzOverflow="overflow" vert="horz" wrap="square" lIns="14288" tIns="7144" rIns="14288" bIns="7144" numCol="1" spcCol="0" rtlCol="0" fromWordArt="0" anchor="t" anchorCtr="0" forceAA="0" compatLnSpc="1">
            <a:prstTxWarp prst="textNoShape">
              <a:avLst/>
            </a:prstTxWarp>
            <a:spAutoFit/>
          </a:bodyPr>
          <a:lstStyle/>
          <a:p>
            <a:r>
              <a:rPr lang="en-US" sz="800" b="1" dirty="0">
                <a:ea typeface="+mn-lt"/>
                <a:cs typeface="+mn-lt"/>
              </a:rPr>
              <a:t>Panel 9:</a:t>
            </a:r>
            <a:r>
              <a:rPr lang="en-US" sz="800" dirty="0">
                <a:ea typeface="+mn-lt"/>
                <a:cs typeface="+mn-lt"/>
              </a:rPr>
              <a:t> </a:t>
            </a:r>
            <a:r>
              <a:rPr lang="pt-BR" sz="800" b="1" dirty="0">
                <a:latin typeface="Arial" panose="020B0604020202020204" pitchFamily="34" charset="0"/>
                <a:ea typeface="Arial" panose="020B0604020202020204" pitchFamily="34" charset="0"/>
              </a:rPr>
              <a:t>Team </a:t>
            </a:r>
            <a:r>
              <a:rPr lang="pt-BR" sz="800" b="1" dirty="0" err="1">
                <a:latin typeface="Arial" panose="020B0604020202020204" pitchFamily="34" charset="0"/>
                <a:ea typeface="Arial" panose="020B0604020202020204" pitchFamily="34" charset="0"/>
              </a:rPr>
              <a:t>working</a:t>
            </a:r>
            <a:r>
              <a:rPr lang="pt-BR" sz="800" b="1" dirty="0">
                <a:latin typeface="Arial" panose="020B0604020202020204" pitchFamily="34" charset="0"/>
                <a:ea typeface="Arial" panose="020B0604020202020204" pitchFamily="34" charset="0"/>
              </a:rPr>
              <a:t> </a:t>
            </a:r>
            <a:r>
              <a:rPr lang="pt-BR" sz="800" b="1" dirty="0" err="1">
                <a:latin typeface="Arial" panose="020B0604020202020204" pitchFamily="34" charset="0"/>
                <a:ea typeface="Arial" panose="020B0604020202020204" pitchFamily="34" charset="0"/>
              </a:rPr>
              <a:t>together</a:t>
            </a:r>
            <a:r>
              <a:rPr lang="pt-BR" sz="800" b="1" dirty="0">
                <a:latin typeface="Arial" panose="020B0604020202020204" pitchFamily="34" charset="0"/>
                <a:ea typeface="Arial" panose="020B0604020202020204" pitchFamily="34" charset="0"/>
              </a:rPr>
              <a:t>.  </a:t>
            </a:r>
            <a:r>
              <a:rPr lang="pt-BR" sz="800" dirty="0">
                <a:latin typeface="Arial" panose="020B0604020202020204" pitchFamily="34" charset="0"/>
                <a:ea typeface="Arial" panose="020B0604020202020204" pitchFamily="34" charset="0"/>
              </a:rPr>
              <a:t>Blue </a:t>
            </a:r>
            <a:r>
              <a:rPr lang="pt-BR" sz="800" dirty="0" err="1">
                <a:latin typeface="Arial" panose="020B0604020202020204" pitchFamily="34" charset="0"/>
                <a:ea typeface="Arial" panose="020B0604020202020204" pitchFamily="34" charset="0"/>
              </a:rPr>
              <a:t>Steel's</a:t>
            </a:r>
            <a:r>
              <a:rPr lang="pt-BR" sz="800" dirty="0">
                <a:latin typeface="Arial" panose="020B0604020202020204" pitchFamily="34" charset="0"/>
                <a:ea typeface="Arial" panose="020B0604020202020204" pitchFamily="34" charset="0"/>
              </a:rPr>
              <a:t> lasers </a:t>
            </a:r>
            <a:r>
              <a:rPr lang="pt-BR" sz="800" dirty="0" err="1">
                <a:latin typeface="Arial" panose="020B0604020202020204" pitchFamily="34" charset="0"/>
                <a:ea typeface="Arial" panose="020B0604020202020204" pitchFamily="34" charset="0"/>
              </a:rPr>
              <a:t>channeling</a:t>
            </a:r>
            <a:r>
              <a:rPr lang="pt-BR" sz="800" dirty="0">
                <a:latin typeface="Arial" panose="020B0604020202020204" pitchFamily="34" charset="0"/>
                <a:ea typeface="Arial" panose="020B0604020202020204" pitchFamily="34" charset="0"/>
              </a:rPr>
              <a:t> </a:t>
            </a:r>
            <a:r>
              <a:rPr lang="pt-BR" sz="800" dirty="0" err="1">
                <a:latin typeface="Arial" panose="020B0604020202020204" pitchFamily="34" charset="0"/>
                <a:ea typeface="Arial" panose="020B0604020202020204" pitchFamily="34" charset="0"/>
              </a:rPr>
              <a:t>through</a:t>
            </a:r>
            <a:r>
              <a:rPr lang="pt-BR" sz="800" dirty="0">
                <a:latin typeface="Arial" panose="020B0604020202020204" pitchFamily="34" charset="0"/>
                <a:ea typeface="Arial" panose="020B0604020202020204" pitchFamily="34" charset="0"/>
              </a:rPr>
              <a:t> Neon </a:t>
            </a:r>
            <a:r>
              <a:rPr lang="pt-BR" sz="800" dirty="0" err="1">
                <a:latin typeface="Arial" panose="020B0604020202020204" pitchFamily="34" charset="0"/>
                <a:ea typeface="Arial" panose="020B0604020202020204" pitchFamily="34" charset="0"/>
              </a:rPr>
              <a:t>Chloe's</a:t>
            </a:r>
            <a:r>
              <a:rPr lang="pt-BR" sz="800" dirty="0">
                <a:latin typeface="Arial" panose="020B0604020202020204" pitchFamily="34" charset="0"/>
                <a:ea typeface="Arial" panose="020B0604020202020204" pitchFamily="34" charset="0"/>
              </a:rPr>
              <a:t> </a:t>
            </a:r>
            <a:r>
              <a:rPr lang="pt-BR" sz="800" dirty="0" err="1">
                <a:latin typeface="Arial" panose="020B0604020202020204" pitchFamily="34" charset="0"/>
                <a:ea typeface="Arial" panose="020B0604020202020204" pitchFamily="34" charset="0"/>
              </a:rPr>
              <a:t>bubbles</a:t>
            </a:r>
            <a:r>
              <a:rPr lang="pt-BR" sz="800" dirty="0">
                <a:latin typeface="Arial" panose="020B0604020202020204" pitchFamily="34" charset="0"/>
                <a:ea typeface="Arial" panose="020B0604020202020204" pitchFamily="34" charset="0"/>
              </a:rPr>
              <a:t> </a:t>
            </a:r>
            <a:r>
              <a:rPr lang="pt-BR" sz="800" dirty="0" err="1">
                <a:latin typeface="Arial" panose="020B0604020202020204" pitchFamily="34" charset="0"/>
                <a:ea typeface="Arial" panose="020B0604020202020204" pitchFamily="34" charset="0"/>
              </a:rPr>
              <a:t>while</a:t>
            </a:r>
            <a:r>
              <a:rPr lang="pt-BR" sz="800" dirty="0">
                <a:latin typeface="Arial" panose="020B0604020202020204" pitchFamily="34" charset="0"/>
                <a:ea typeface="Arial" panose="020B0604020202020204" pitchFamily="34" charset="0"/>
              </a:rPr>
              <a:t> </a:t>
            </a:r>
            <a:r>
              <a:rPr lang="pt-BR" sz="800" dirty="0" err="1">
                <a:latin typeface="Arial" panose="020B0604020202020204" pitchFamily="34" charset="0"/>
                <a:ea typeface="Arial" panose="020B0604020202020204" pitchFamily="34" charset="0"/>
              </a:rPr>
              <a:t>Bananaldinho's</a:t>
            </a:r>
            <a:r>
              <a:rPr lang="pt-BR" sz="800" dirty="0">
                <a:latin typeface="Arial" panose="020B0604020202020204" pitchFamily="34" charset="0"/>
                <a:ea typeface="Arial" panose="020B0604020202020204" pitchFamily="34" charset="0"/>
              </a:rPr>
              <a:t> banana-</a:t>
            </a:r>
            <a:r>
              <a:rPr lang="pt-BR" sz="800" dirty="0" err="1">
                <a:latin typeface="Arial" panose="020B0604020202020204" pitchFamily="34" charset="0"/>
                <a:ea typeface="Arial" panose="020B0604020202020204" pitchFamily="34" charset="0"/>
              </a:rPr>
              <a:t>transformed</a:t>
            </a:r>
            <a:r>
              <a:rPr lang="pt-BR" sz="800" dirty="0">
                <a:latin typeface="Arial" panose="020B0604020202020204" pitchFamily="34" charset="0"/>
                <a:ea typeface="Arial" panose="020B0604020202020204" pitchFamily="34" charset="0"/>
              </a:rPr>
              <a:t> </a:t>
            </a:r>
            <a:r>
              <a:rPr lang="pt-BR" sz="800" dirty="0" err="1">
                <a:latin typeface="Arial" panose="020B0604020202020204" pitchFamily="34" charset="0"/>
                <a:ea typeface="Arial" panose="020B0604020202020204" pitchFamily="34" charset="0"/>
              </a:rPr>
              <a:t>minions</a:t>
            </a:r>
            <a:r>
              <a:rPr lang="pt-BR" sz="800" dirty="0">
                <a:latin typeface="Arial" panose="020B0604020202020204" pitchFamily="34" charset="0"/>
                <a:ea typeface="Arial" panose="020B0604020202020204" pitchFamily="34" charset="0"/>
              </a:rPr>
              <a:t> </a:t>
            </a:r>
            <a:r>
              <a:rPr lang="pt-BR" sz="800" dirty="0" err="1">
                <a:latin typeface="Arial" panose="020B0604020202020204" pitchFamily="34" charset="0"/>
                <a:ea typeface="Arial" panose="020B0604020202020204" pitchFamily="34" charset="0"/>
              </a:rPr>
              <a:t>create</a:t>
            </a:r>
            <a:r>
              <a:rPr lang="pt-BR" sz="800" dirty="0">
                <a:latin typeface="Arial" panose="020B0604020202020204" pitchFamily="34" charset="0"/>
                <a:ea typeface="Arial" panose="020B0604020202020204" pitchFamily="34" charset="0"/>
              </a:rPr>
              <a:t> a </a:t>
            </a:r>
            <a:r>
              <a:rPr lang="pt-BR" sz="800" dirty="0" err="1">
                <a:latin typeface="Arial" panose="020B0604020202020204" pitchFamily="34" charset="0"/>
                <a:ea typeface="Arial" panose="020B0604020202020204" pitchFamily="34" charset="0"/>
              </a:rPr>
              <a:t>barrier</a:t>
            </a:r>
            <a:r>
              <a:rPr lang="pt-BR" sz="800" dirty="0">
                <a:latin typeface="Arial" panose="020B0604020202020204" pitchFamily="34" charset="0"/>
                <a:ea typeface="Arial" panose="020B0604020202020204" pitchFamily="34" charset="0"/>
              </a:rPr>
              <a:t> BLUE STEEL: </a:t>
            </a:r>
            <a:r>
              <a:rPr lang="pt-BR" sz="800" dirty="0" err="1">
                <a:latin typeface="Arial" panose="020B0604020202020204" pitchFamily="34" charset="0"/>
                <a:ea typeface="Arial" panose="020B0604020202020204" pitchFamily="34" charset="0"/>
              </a:rPr>
              <a:t>Together</a:t>
            </a:r>
            <a:r>
              <a:rPr lang="pt-BR" sz="800" dirty="0">
                <a:latin typeface="Arial" panose="020B0604020202020204" pitchFamily="34" charset="0"/>
                <a:ea typeface="Arial" panose="020B0604020202020204" pitchFamily="34" charset="0"/>
              </a:rPr>
              <a:t>! </a:t>
            </a:r>
            <a:r>
              <a:rPr lang="pt-BR" sz="800" dirty="0" err="1">
                <a:latin typeface="Arial" panose="020B0604020202020204" pitchFamily="34" charset="0"/>
                <a:ea typeface="Arial" panose="020B0604020202020204" pitchFamily="34" charset="0"/>
              </a:rPr>
              <a:t>My</a:t>
            </a:r>
            <a:r>
              <a:rPr lang="pt-BR" sz="800" dirty="0">
                <a:latin typeface="Arial" panose="020B0604020202020204" pitchFamily="34" charset="0"/>
                <a:ea typeface="Arial" panose="020B0604020202020204" pitchFamily="34" charset="0"/>
              </a:rPr>
              <a:t> lasers </a:t>
            </a:r>
            <a:r>
              <a:rPr lang="pt-BR" sz="800" dirty="0" err="1">
                <a:latin typeface="Arial" panose="020B0604020202020204" pitchFamily="34" charset="0"/>
                <a:ea typeface="Arial" panose="020B0604020202020204" pitchFamily="34" charset="0"/>
              </a:rPr>
              <a:t>through</a:t>
            </a:r>
            <a:r>
              <a:rPr lang="pt-BR" sz="800" dirty="0">
                <a:latin typeface="Arial" panose="020B0604020202020204" pitchFamily="34" charset="0"/>
                <a:ea typeface="Arial" panose="020B0604020202020204" pitchFamily="34" charset="0"/>
              </a:rPr>
              <a:t> </a:t>
            </a:r>
            <a:r>
              <a:rPr lang="pt-BR" sz="800" dirty="0" err="1">
                <a:latin typeface="Arial" panose="020B0604020202020204" pitchFamily="34" charset="0"/>
                <a:ea typeface="Arial" panose="020B0604020202020204" pitchFamily="34" charset="0"/>
              </a:rPr>
              <a:t>your</a:t>
            </a:r>
            <a:r>
              <a:rPr lang="pt-BR" sz="800" dirty="0">
                <a:latin typeface="Arial" panose="020B0604020202020204" pitchFamily="34" charset="0"/>
                <a:ea typeface="Arial" panose="020B0604020202020204" pitchFamily="34" charset="0"/>
              </a:rPr>
              <a:t> </a:t>
            </a:r>
            <a:r>
              <a:rPr lang="pt-BR" sz="800" dirty="0" err="1">
                <a:latin typeface="Arial" panose="020B0604020202020204" pitchFamily="34" charset="0"/>
                <a:ea typeface="Arial" panose="020B0604020202020204" pitchFamily="34" charset="0"/>
              </a:rPr>
              <a:t>bubbles</a:t>
            </a:r>
            <a:r>
              <a:rPr lang="pt-BR" sz="800" dirty="0">
                <a:latin typeface="Arial" panose="020B0604020202020204" pitchFamily="34" charset="0"/>
                <a:ea typeface="Arial" panose="020B0604020202020204" pitchFamily="34" charset="0"/>
              </a:rPr>
              <a:t>... NEON CHLOE: ...</a:t>
            </a:r>
            <a:r>
              <a:rPr lang="pt-BR" sz="800" dirty="0" err="1">
                <a:latin typeface="Arial" panose="020B0604020202020204" pitchFamily="34" charset="0"/>
                <a:ea typeface="Arial" panose="020B0604020202020204" pitchFamily="34" charset="0"/>
              </a:rPr>
              <a:t>will</a:t>
            </a:r>
            <a:r>
              <a:rPr lang="pt-BR" sz="800" dirty="0">
                <a:latin typeface="Arial" panose="020B0604020202020204" pitchFamily="34" charset="0"/>
                <a:ea typeface="Arial" panose="020B0604020202020204" pitchFamily="34" charset="0"/>
              </a:rPr>
              <a:t> </a:t>
            </a:r>
            <a:r>
              <a:rPr lang="pt-BR" sz="800" dirty="0" err="1">
                <a:latin typeface="Arial" panose="020B0604020202020204" pitchFamily="34" charset="0"/>
                <a:ea typeface="Arial" panose="020B0604020202020204" pitchFamily="34" charset="0"/>
              </a:rPr>
              <a:t>create</a:t>
            </a:r>
            <a:r>
              <a:rPr lang="pt-BR" sz="800" dirty="0">
                <a:latin typeface="Arial" panose="020B0604020202020204" pitchFamily="34" charset="0"/>
                <a:ea typeface="Arial" panose="020B0604020202020204" pitchFamily="34" charset="0"/>
              </a:rPr>
              <a:t> a clean boot </a:t>
            </a:r>
            <a:r>
              <a:rPr lang="pt-BR" sz="800" dirty="0" err="1">
                <a:latin typeface="Arial" panose="020B0604020202020204" pitchFamily="34" charset="0"/>
                <a:ea typeface="Arial" panose="020B0604020202020204" pitchFamily="34" charset="0"/>
              </a:rPr>
              <a:t>sequence</a:t>
            </a:r>
            <a:r>
              <a:rPr lang="pt-BR" sz="800" dirty="0">
                <a:latin typeface="Arial" panose="020B0604020202020204" pitchFamily="34" charset="0"/>
                <a:ea typeface="Arial" panose="020B0604020202020204" pitchFamily="34" charset="0"/>
              </a:rPr>
              <a:t>! BANANALDINHO: </a:t>
            </a:r>
            <a:r>
              <a:rPr lang="pt-BR" sz="800" dirty="0" err="1">
                <a:latin typeface="Arial" panose="020B0604020202020204" pitchFamily="34" charset="0"/>
                <a:ea typeface="Arial" panose="020B0604020202020204" pitchFamily="34" charset="0"/>
              </a:rPr>
              <a:t>And</a:t>
            </a:r>
            <a:r>
              <a:rPr lang="pt-BR" sz="800" dirty="0">
                <a:latin typeface="Arial" panose="020B0604020202020204" pitchFamily="34" charset="0"/>
                <a:ea typeface="Arial" panose="020B0604020202020204" pitchFamily="34" charset="0"/>
              </a:rPr>
              <a:t> </a:t>
            </a:r>
            <a:r>
              <a:rPr lang="pt-BR" sz="800" dirty="0" err="1">
                <a:latin typeface="Arial" panose="020B0604020202020204" pitchFamily="34" charset="0"/>
                <a:ea typeface="Arial" panose="020B0604020202020204" pitchFamily="34" charset="0"/>
              </a:rPr>
              <a:t>my</a:t>
            </a:r>
            <a:r>
              <a:rPr lang="pt-BR" sz="800" dirty="0">
                <a:latin typeface="Arial" panose="020B0604020202020204" pitchFamily="34" charset="0"/>
                <a:ea typeface="Arial" panose="020B0604020202020204" pitchFamily="34" charset="0"/>
              </a:rPr>
              <a:t> banana firewall </a:t>
            </a:r>
            <a:r>
              <a:rPr lang="pt-BR" sz="800" dirty="0" err="1">
                <a:latin typeface="Arial" panose="020B0604020202020204" pitchFamily="34" charset="0"/>
                <a:ea typeface="Arial" panose="020B0604020202020204" pitchFamily="34" charset="0"/>
              </a:rPr>
              <a:t>will</a:t>
            </a:r>
            <a:r>
              <a:rPr lang="pt-BR" sz="800" dirty="0">
                <a:latin typeface="Arial" panose="020B0604020202020204" pitchFamily="34" charset="0"/>
                <a:ea typeface="Arial" panose="020B0604020202020204" pitchFamily="34" charset="0"/>
              </a:rPr>
              <a:t> </a:t>
            </a:r>
            <a:r>
              <a:rPr lang="pt-BR" sz="800" dirty="0" err="1">
                <a:latin typeface="Arial" panose="020B0604020202020204" pitchFamily="34" charset="0"/>
                <a:ea typeface="Arial" panose="020B0604020202020204" pitchFamily="34" charset="0"/>
              </a:rPr>
              <a:t>keep</a:t>
            </a:r>
            <a:r>
              <a:rPr lang="pt-BR" sz="800" dirty="0">
                <a:latin typeface="Arial" panose="020B0604020202020204" pitchFamily="34" charset="0"/>
                <a:ea typeface="Arial" panose="020B0604020202020204" pitchFamily="34" charset="0"/>
              </a:rPr>
              <a:t> it </a:t>
            </a:r>
            <a:r>
              <a:rPr lang="pt-BR" sz="800" dirty="0" err="1">
                <a:latin typeface="Arial" panose="020B0604020202020204" pitchFamily="34" charset="0"/>
                <a:ea typeface="Arial" panose="020B0604020202020204" pitchFamily="34" charset="0"/>
              </a:rPr>
              <a:t>contained</a:t>
            </a:r>
            <a:r>
              <a:rPr lang="pt-BR" sz="800" dirty="0">
                <a:latin typeface="Arial" panose="020B0604020202020204" pitchFamily="34" charset="0"/>
                <a:ea typeface="Arial" panose="020B0604020202020204" pitchFamily="34" charset="0"/>
              </a:rPr>
              <a:t>!</a:t>
            </a:r>
            <a:endParaRPr lang="en-US" sz="800" dirty="0">
              <a:latin typeface="Arial" panose="020B0604020202020204" pitchFamily="34" charset="0"/>
              <a:ea typeface="Arial" panose="020B0604020202020204" pitchFamily="34" charset="0"/>
            </a:endParaRPr>
          </a:p>
          <a:p>
            <a:endParaRPr lang="en-US" sz="800" dirty="0"/>
          </a:p>
        </p:txBody>
      </p:sp>
      <p:sp>
        <p:nvSpPr>
          <p:cNvPr id="26" name="TextBox 25">
            <a:extLst>
              <a:ext uri="{FF2B5EF4-FFF2-40B4-BE49-F238E27FC236}">
                <a16:creationId xmlns:a16="http://schemas.microsoft.com/office/drawing/2014/main" id="{3CDDBC1E-A861-0045-8AFF-D40CD3229978}"/>
              </a:ext>
            </a:extLst>
          </p:cNvPr>
          <p:cNvSpPr txBox="1"/>
          <p:nvPr/>
        </p:nvSpPr>
        <p:spPr>
          <a:xfrm>
            <a:off x="8752069" y="3566529"/>
            <a:ext cx="2542305" cy="753091"/>
          </a:xfrm>
          <a:prstGeom prst="rect">
            <a:avLst/>
          </a:prstGeom>
          <a:noFill/>
        </p:spPr>
        <p:txBody>
          <a:bodyPr rot="0" spcFirstLastPara="0" vertOverflow="overflow" horzOverflow="overflow" vert="horz" wrap="square" lIns="14288" tIns="7144" rIns="14288" bIns="7144" numCol="1" spcCol="0" rtlCol="0" fromWordArt="0" anchor="t" anchorCtr="0" forceAA="0" compatLnSpc="1">
            <a:prstTxWarp prst="textNoShape">
              <a:avLst/>
            </a:prstTxWarp>
            <a:spAutoFit/>
          </a:bodyPr>
          <a:lstStyle/>
          <a:p>
            <a:r>
              <a:rPr lang="en-US" sz="800" b="1" dirty="0">
                <a:ea typeface="+mn-lt"/>
                <a:cs typeface="+mn-lt"/>
              </a:rPr>
              <a:t>Panel 10:</a:t>
            </a:r>
            <a:r>
              <a:rPr lang="en-US" sz="800" dirty="0">
                <a:ea typeface="+mn-lt"/>
                <a:cs typeface="+mn-lt"/>
              </a:rPr>
              <a:t> </a:t>
            </a:r>
            <a:r>
              <a:rPr lang="pt-BR" sz="800" b="1" dirty="0" err="1">
                <a:latin typeface="Arial" panose="020B0604020202020204" pitchFamily="34" charset="0"/>
                <a:ea typeface="Arial" panose="020B0604020202020204" pitchFamily="34" charset="0"/>
              </a:rPr>
              <a:t>Binary</a:t>
            </a:r>
            <a:r>
              <a:rPr lang="pt-BR" sz="800" b="1" dirty="0">
                <a:latin typeface="Arial" panose="020B0604020202020204" pitchFamily="34" charset="0"/>
                <a:ea typeface="Arial" panose="020B0604020202020204" pitchFamily="34" charset="0"/>
              </a:rPr>
              <a:t> </a:t>
            </a:r>
            <a:r>
              <a:rPr lang="pt-BR" sz="800" b="1" dirty="0" err="1">
                <a:latin typeface="Arial" panose="020B0604020202020204" pitchFamily="34" charset="0"/>
                <a:ea typeface="Arial" panose="020B0604020202020204" pitchFamily="34" charset="0"/>
              </a:rPr>
              <a:t>Burger's</a:t>
            </a:r>
            <a:r>
              <a:rPr lang="pt-BR" sz="800" b="1" dirty="0">
                <a:latin typeface="Arial" panose="020B0604020202020204" pitchFamily="34" charset="0"/>
                <a:ea typeface="Arial" panose="020B0604020202020204" pitchFamily="34" charset="0"/>
              </a:rPr>
              <a:t> </a:t>
            </a:r>
            <a:r>
              <a:rPr lang="pt-BR" sz="800" b="1" dirty="0" err="1">
                <a:latin typeface="Arial" panose="020B0604020202020204" pitchFamily="34" charset="0"/>
                <a:ea typeface="Arial" panose="020B0604020202020204" pitchFamily="34" charset="0"/>
              </a:rPr>
              <a:t>program</a:t>
            </a:r>
            <a:r>
              <a:rPr lang="pt-BR" sz="800" b="1" dirty="0">
                <a:latin typeface="Arial" panose="020B0604020202020204" pitchFamily="34" charset="0"/>
                <a:ea typeface="Arial" panose="020B0604020202020204" pitchFamily="34" charset="0"/>
              </a:rPr>
              <a:t> </a:t>
            </a:r>
            <a:r>
              <a:rPr lang="pt-BR" sz="800" b="1" dirty="0" err="1">
                <a:latin typeface="Arial" panose="020B0604020202020204" pitchFamily="34" charset="0"/>
                <a:ea typeface="Arial" panose="020B0604020202020204" pitchFamily="34" charset="0"/>
              </a:rPr>
              <a:t>beginning</a:t>
            </a:r>
            <a:r>
              <a:rPr lang="pt-BR" sz="800" b="1" dirty="0">
                <a:latin typeface="Arial" panose="020B0604020202020204" pitchFamily="34" charset="0"/>
                <a:ea typeface="Arial" panose="020B0604020202020204" pitchFamily="34" charset="0"/>
              </a:rPr>
              <a:t> </a:t>
            </a:r>
            <a:r>
              <a:rPr lang="pt-BR" sz="800" b="1" dirty="0" err="1">
                <a:latin typeface="Arial" panose="020B0604020202020204" pitchFamily="34" charset="0"/>
                <a:ea typeface="Arial" panose="020B0604020202020204" pitchFamily="34" charset="0"/>
              </a:rPr>
              <a:t>to</a:t>
            </a:r>
            <a:r>
              <a:rPr lang="pt-BR" sz="800" b="1" dirty="0">
                <a:latin typeface="Arial" panose="020B0604020202020204" pitchFamily="34" charset="0"/>
                <a:ea typeface="Arial" panose="020B0604020202020204" pitchFamily="34" charset="0"/>
              </a:rPr>
              <a:t> break </a:t>
            </a:r>
            <a:r>
              <a:rPr lang="pt-BR" sz="800" b="1" dirty="0" err="1">
                <a:latin typeface="Arial" panose="020B0604020202020204" pitchFamily="34" charset="0"/>
                <a:ea typeface="Arial" panose="020B0604020202020204" pitchFamily="34" charset="0"/>
              </a:rPr>
              <a:t>down</a:t>
            </a:r>
            <a:r>
              <a:rPr lang="pt-BR" sz="800" b="1" dirty="0">
                <a:latin typeface="Arial" panose="020B0604020202020204" pitchFamily="34" charset="0"/>
                <a:ea typeface="Arial" panose="020B0604020202020204" pitchFamily="34" charset="0"/>
              </a:rPr>
              <a:t>. </a:t>
            </a:r>
            <a:r>
              <a:rPr lang="pt-BR" sz="800" dirty="0">
                <a:latin typeface="Arial" panose="020B0604020202020204" pitchFamily="34" charset="0"/>
                <a:ea typeface="Arial" panose="020B0604020202020204" pitchFamily="34" charset="0"/>
              </a:rPr>
              <a:t>BINARY BURGER: No! </a:t>
            </a:r>
            <a:r>
              <a:rPr lang="pt-BR" sz="800" dirty="0" err="1">
                <a:latin typeface="Arial" panose="020B0604020202020204" pitchFamily="34" charset="0"/>
                <a:ea typeface="Arial" panose="020B0604020202020204" pitchFamily="34" charset="0"/>
              </a:rPr>
              <a:t>My</a:t>
            </a:r>
            <a:r>
              <a:rPr lang="pt-BR" sz="800" dirty="0">
                <a:latin typeface="Arial" panose="020B0604020202020204" pitchFamily="34" charset="0"/>
                <a:ea typeface="Arial" panose="020B0604020202020204" pitchFamily="34" charset="0"/>
              </a:rPr>
              <a:t> </a:t>
            </a:r>
            <a:r>
              <a:rPr lang="pt-BR" sz="800" dirty="0" err="1">
                <a:latin typeface="Arial" panose="020B0604020202020204" pitchFamily="34" charset="0"/>
                <a:ea typeface="Arial" panose="020B0604020202020204" pitchFamily="34" charset="0"/>
              </a:rPr>
              <a:t>code</a:t>
            </a:r>
            <a:r>
              <a:rPr lang="pt-BR" sz="800" dirty="0">
                <a:latin typeface="Arial" panose="020B0604020202020204" pitchFamily="34" charset="0"/>
                <a:ea typeface="Arial" panose="020B0604020202020204" pitchFamily="34" charset="0"/>
              </a:rPr>
              <a:t>! </a:t>
            </a:r>
            <a:r>
              <a:rPr lang="pt-BR" sz="800" dirty="0" err="1">
                <a:latin typeface="Arial" panose="020B0604020202020204" pitchFamily="34" charset="0"/>
                <a:ea typeface="Arial" panose="020B0604020202020204" pitchFamily="34" charset="0"/>
              </a:rPr>
              <a:t>It's</a:t>
            </a:r>
            <a:r>
              <a:rPr lang="pt-BR" sz="800" dirty="0">
                <a:latin typeface="Arial" panose="020B0604020202020204" pitchFamily="34" charset="0"/>
                <a:ea typeface="Arial" panose="020B0604020202020204" pitchFamily="34" charset="0"/>
              </a:rPr>
              <a:t> </a:t>
            </a:r>
            <a:r>
              <a:rPr lang="pt-BR" sz="800" dirty="0" err="1">
                <a:latin typeface="Arial" panose="020B0604020202020204" pitchFamily="34" charset="0"/>
                <a:ea typeface="Arial" panose="020B0604020202020204" pitchFamily="34" charset="0"/>
              </a:rPr>
              <a:t>being</a:t>
            </a:r>
            <a:r>
              <a:rPr lang="pt-BR" sz="800" dirty="0">
                <a:latin typeface="Arial" panose="020B0604020202020204" pitchFamily="34" charset="0"/>
                <a:ea typeface="Arial" panose="020B0604020202020204" pitchFamily="34" charset="0"/>
              </a:rPr>
              <a:t> </a:t>
            </a:r>
            <a:r>
              <a:rPr lang="pt-BR" sz="800" dirty="0" err="1">
                <a:latin typeface="Arial" panose="020B0604020202020204" pitchFamily="34" charset="0"/>
                <a:ea typeface="Arial" panose="020B0604020202020204" pitchFamily="34" charset="0"/>
              </a:rPr>
              <a:t>overwritten</a:t>
            </a:r>
            <a:r>
              <a:rPr lang="pt-BR" sz="800" dirty="0">
                <a:latin typeface="Arial" panose="020B0604020202020204" pitchFamily="34" charset="0"/>
                <a:ea typeface="Arial" panose="020B0604020202020204" pitchFamily="34" charset="0"/>
              </a:rPr>
              <a:t> </a:t>
            </a:r>
            <a:r>
              <a:rPr lang="pt-BR" sz="800" dirty="0" err="1">
                <a:latin typeface="Arial" panose="020B0604020202020204" pitchFamily="34" charset="0"/>
                <a:ea typeface="Arial" panose="020B0604020202020204" pitchFamily="34" charset="0"/>
              </a:rPr>
              <a:t>with</a:t>
            </a:r>
            <a:r>
              <a:rPr lang="pt-BR" sz="800" dirty="0">
                <a:latin typeface="Arial" panose="020B0604020202020204" pitchFamily="34" charset="0"/>
                <a:ea typeface="Arial" panose="020B0604020202020204" pitchFamily="34" charset="0"/>
              </a:rPr>
              <a:t>... </a:t>
            </a:r>
            <a:r>
              <a:rPr lang="pt-BR" sz="800" dirty="0" err="1">
                <a:latin typeface="Arial" panose="020B0604020202020204" pitchFamily="34" charset="0"/>
                <a:ea typeface="Arial" panose="020B0604020202020204" pitchFamily="34" charset="0"/>
              </a:rPr>
              <a:t>organic</a:t>
            </a:r>
            <a:r>
              <a:rPr lang="pt-BR" sz="800" dirty="0">
                <a:latin typeface="Arial" panose="020B0604020202020204" pitchFamily="34" charset="0"/>
                <a:ea typeface="Arial" panose="020B0604020202020204" pitchFamily="34" charset="0"/>
              </a:rPr>
              <a:t> </a:t>
            </a:r>
            <a:r>
              <a:rPr lang="pt-BR" sz="800" dirty="0" err="1">
                <a:latin typeface="Arial" panose="020B0604020202020204" pitchFamily="34" charset="0"/>
                <a:ea typeface="Arial" panose="020B0604020202020204" pitchFamily="34" charset="0"/>
              </a:rPr>
              <a:t>algorithms</a:t>
            </a:r>
            <a:r>
              <a:rPr lang="pt-BR" sz="800" dirty="0">
                <a:latin typeface="Arial" panose="020B0604020202020204" pitchFamily="34" charset="0"/>
                <a:ea typeface="Arial" panose="020B0604020202020204" pitchFamily="34" charset="0"/>
              </a:rPr>
              <a:t>? NEON CHLOE: </a:t>
            </a:r>
            <a:r>
              <a:rPr lang="pt-BR" sz="800" dirty="0" err="1">
                <a:latin typeface="Arial" panose="020B0604020202020204" pitchFamily="34" charset="0"/>
                <a:ea typeface="Arial" panose="020B0604020202020204" pitchFamily="34" charset="0"/>
              </a:rPr>
              <a:t>Sometimes</a:t>
            </a:r>
            <a:r>
              <a:rPr lang="pt-BR" sz="800" dirty="0">
                <a:latin typeface="Arial" panose="020B0604020202020204" pitchFamily="34" charset="0"/>
                <a:ea typeface="Arial" panose="020B0604020202020204" pitchFamily="34" charset="0"/>
              </a:rPr>
              <a:t> </a:t>
            </a:r>
            <a:r>
              <a:rPr lang="pt-BR" sz="800" dirty="0" err="1">
                <a:latin typeface="Arial" panose="020B0604020202020204" pitchFamily="34" charset="0"/>
                <a:ea typeface="Arial" panose="020B0604020202020204" pitchFamily="34" charset="0"/>
              </a:rPr>
              <a:t>the</a:t>
            </a:r>
            <a:r>
              <a:rPr lang="pt-BR" sz="800" dirty="0">
                <a:latin typeface="Arial" panose="020B0604020202020204" pitchFamily="34" charset="0"/>
                <a:ea typeface="Arial" panose="020B0604020202020204" pitchFamily="34" charset="0"/>
              </a:rPr>
              <a:t> </a:t>
            </a:r>
            <a:r>
              <a:rPr lang="pt-BR" sz="800" dirty="0" err="1">
                <a:latin typeface="Arial" panose="020B0604020202020204" pitchFamily="34" charset="0"/>
                <a:ea typeface="Arial" panose="020B0604020202020204" pitchFamily="34" charset="0"/>
              </a:rPr>
              <a:t>best</a:t>
            </a:r>
            <a:r>
              <a:rPr lang="pt-BR" sz="800" dirty="0">
                <a:latin typeface="Arial" panose="020B0604020202020204" pitchFamily="34" charset="0"/>
                <a:ea typeface="Arial" panose="020B0604020202020204" pitchFamily="34" charset="0"/>
              </a:rPr>
              <a:t> </a:t>
            </a:r>
            <a:r>
              <a:rPr lang="pt-BR" sz="800" dirty="0" err="1">
                <a:latin typeface="Arial" panose="020B0604020202020204" pitchFamily="34" charset="0"/>
                <a:ea typeface="Arial" panose="020B0604020202020204" pitchFamily="34" charset="0"/>
              </a:rPr>
              <a:t>antivirus</a:t>
            </a:r>
            <a:r>
              <a:rPr lang="pt-BR" sz="800" dirty="0">
                <a:latin typeface="Arial" panose="020B0604020202020204" pitchFamily="34" charset="0"/>
                <a:ea typeface="Arial" panose="020B0604020202020204" pitchFamily="34" charset="0"/>
              </a:rPr>
              <a:t> </a:t>
            </a:r>
            <a:r>
              <a:rPr lang="pt-BR" sz="800" dirty="0" err="1">
                <a:latin typeface="Arial" panose="020B0604020202020204" pitchFamily="34" charset="0"/>
                <a:ea typeface="Arial" panose="020B0604020202020204" pitchFamily="34" charset="0"/>
              </a:rPr>
              <a:t>is</a:t>
            </a:r>
            <a:r>
              <a:rPr lang="pt-BR" sz="800" dirty="0">
                <a:latin typeface="Arial" panose="020B0604020202020204" pitchFamily="34" charset="0"/>
                <a:ea typeface="Arial" panose="020B0604020202020204" pitchFamily="34" charset="0"/>
              </a:rPr>
              <a:t> a </a:t>
            </a:r>
            <a:r>
              <a:rPr lang="pt-BR" sz="800" dirty="0" err="1">
                <a:latin typeface="Arial" panose="020B0604020202020204" pitchFamily="34" charset="0"/>
                <a:ea typeface="Arial" panose="020B0604020202020204" pitchFamily="34" charset="0"/>
              </a:rPr>
              <a:t>little</a:t>
            </a:r>
            <a:r>
              <a:rPr lang="pt-BR" sz="800" dirty="0">
                <a:latin typeface="Arial" panose="020B0604020202020204" pitchFamily="34" charset="0"/>
                <a:ea typeface="Arial" panose="020B0604020202020204" pitchFamily="34" charset="0"/>
              </a:rPr>
              <a:t> </a:t>
            </a:r>
            <a:r>
              <a:rPr lang="pt-BR" sz="800" dirty="0" err="1">
                <a:latin typeface="Arial" panose="020B0604020202020204" pitchFamily="34" charset="0"/>
                <a:ea typeface="Arial" panose="020B0604020202020204" pitchFamily="34" charset="0"/>
              </a:rPr>
              <a:t>slice</a:t>
            </a:r>
            <a:r>
              <a:rPr lang="pt-BR" sz="800" dirty="0">
                <a:latin typeface="Arial" panose="020B0604020202020204" pitchFamily="34" charset="0"/>
                <a:ea typeface="Arial" panose="020B0604020202020204" pitchFamily="34" charset="0"/>
              </a:rPr>
              <a:t> </a:t>
            </a:r>
            <a:r>
              <a:rPr lang="pt-BR" sz="800" dirty="0" err="1">
                <a:latin typeface="Arial" panose="020B0604020202020204" pitchFamily="34" charset="0"/>
                <a:ea typeface="Arial" panose="020B0604020202020204" pitchFamily="34" charset="0"/>
              </a:rPr>
              <a:t>of</a:t>
            </a:r>
            <a:r>
              <a:rPr lang="pt-BR" sz="800" dirty="0">
                <a:latin typeface="Arial" panose="020B0604020202020204" pitchFamily="34" charset="0"/>
                <a:ea typeface="Arial" panose="020B0604020202020204" pitchFamily="34" charset="0"/>
              </a:rPr>
              <a:t> </a:t>
            </a:r>
            <a:r>
              <a:rPr lang="pt-BR" sz="800" dirty="0" err="1">
                <a:latin typeface="Arial" panose="020B0604020202020204" pitchFamily="34" charset="0"/>
                <a:ea typeface="Arial" panose="020B0604020202020204" pitchFamily="34" charset="0"/>
              </a:rPr>
              <a:t>nature</a:t>
            </a:r>
            <a:r>
              <a:rPr lang="pt-BR" sz="800" dirty="0">
                <a:latin typeface="Arial" panose="020B0604020202020204" pitchFamily="34" charset="0"/>
                <a:ea typeface="Arial" panose="020B0604020202020204" pitchFamily="34" charset="0"/>
              </a:rPr>
              <a:t>!</a:t>
            </a:r>
            <a:endParaRPr lang="en-US" sz="800" dirty="0">
              <a:latin typeface="Arial" panose="020B0604020202020204" pitchFamily="34" charset="0"/>
              <a:ea typeface="Arial" panose="020B0604020202020204" pitchFamily="34" charset="0"/>
            </a:endParaRPr>
          </a:p>
          <a:p>
            <a:endParaRPr lang="en-US" sz="800" dirty="0"/>
          </a:p>
        </p:txBody>
      </p:sp>
      <p:sp>
        <p:nvSpPr>
          <p:cNvPr id="27" name="TextBox 26">
            <a:extLst>
              <a:ext uri="{FF2B5EF4-FFF2-40B4-BE49-F238E27FC236}">
                <a16:creationId xmlns:a16="http://schemas.microsoft.com/office/drawing/2014/main" id="{10E6A0E8-FB65-F244-AF7B-5E74C16E0C9F}"/>
              </a:ext>
            </a:extLst>
          </p:cNvPr>
          <p:cNvSpPr txBox="1"/>
          <p:nvPr/>
        </p:nvSpPr>
        <p:spPr>
          <a:xfrm>
            <a:off x="8752069" y="4208031"/>
            <a:ext cx="2542305" cy="876202"/>
          </a:xfrm>
          <a:prstGeom prst="rect">
            <a:avLst/>
          </a:prstGeom>
          <a:noFill/>
        </p:spPr>
        <p:txBody>
          <a:bodyPr rot="0" spcFirstLastPara="0" vertOverflow="overflow" horzOverflow="overflow" vert="horz" wrap="square" lIns="14288" tIns="7144" rIns="14288" bIns="7144" numCol="1" spcCol="0" rtlCol="0" fromWordArt="0" anchor="t" anchorCtr="0" forceAA="0" compatLnSpc="1">
            <a:prstTxWarp prst="textNoShape">
              <a:avLst/>
            </a:prstTxWarp>
            <a:spAutoFit/>
          </a:bodyPr>
          <a:lstStyle/>
          <a:p>
            <a:r>
              <a:rPr lang="en-US" sz="800" b="1" dirty="0">
                <a:ea typeface="+mn-lt"/>
                <a:cs typeface="+mn-lt"/>
              </a:rPr>
              <a:t>Panel 11: </a:t>
            </a:r>
            <a:r>
              <a:rPr lang="pt-BR" sz="800" b="1" dirty="0">
                <a:latin typeface="Arial" panose="020B0604020202020204" pitchFamily="34" charset="0"/>
                <a:ea typeface="Arial" panose="020B0604020202020204" pitchFamily="34" charset="0"/>
              </a:rPr>
              <a:t>The </a:t>
            </a:r>
            <a:r>
              <a:rPr lang="pt-BR" sz="800" b="1" dirty="0" err="1">
                <a:latin typeface="Arial" panose="020B0604020202020204" pitchFamily="34" charset="0"/>
                <a:ea typeface="Arial" panose="020B0604020202020204" pitchFamily="34" charset="0"/>
              </a:rPr>
              <a:t>team</a:t>
            </a:r>
            <a:r>
              <a:rPr lang="pt-BR" sz="800" b="1" dirty="0">
                <a:latin typeface="Arial" panose="020B0604020202020204" pitchFamily="34" charset="0"/>
                <a:ea typeface="Arial" panose="020B0604020202020204" pitchFamily="34" charset="0"/>
              </a:rPr>
              <a:t> </a:t>
            </a:r>
            <a:r>
              <a:rPr lang="pt-BR" sz="800" b="1" dirty="0" err="1">
                <a:latin typeface="Arial" panose="020B0604020202020204" pitchFamily="34" charset="0"/>
                <a:ea typeface="Arial" panose="020B0604020202020204" pitchFamily="34" charset="0"/>
              </a:rPr>
              <a:t>standing</a:t>
            </a:r>
            <a:r>
              <a:rPr lang="pt-BR" sz="800" b="1" dirty="0">
                <a:latin typeface="Arial" panose="020B0604020202020204" pitchFamily="34" charset="0"/>
                <a:ea typeface="Arial" panose="020B0604020202020204" pitchFamily="34" charset="0"/>
              </a:rPr>
              <a:t> </a:t>
            </a:r>
            <a:r>
              <a:rPr lang="pt-BR" sz="800" b="1" dirty="0" err="1">
                <a:latin typeface="Arial" panose="020B0604020202020204" pitchFamily="34" charset="0"/>
                <a:ea typeface="Arial" panose="020B0604020202020204" pitchFamily="34" charset="0"/>
              </a:rPr>
              <a:t>victorious</a:t>
            </a:r>
            <a:r>
              <a:rPr lang="pt-BR" sz="800" b="1" dirty="0">
                <a:latin typeface="Arial" panose="020B0604020202020204" pitchFamily="34" charset="0"/>
                <a:ea typeface="Arial" panose="020B0604020202020204" pitchFamily="34" charset="0"/>
              </a:rPr>
              <a:t> </a:t>
            </a:r>
            <a:r>
              <a:rPr lang="pt-BR" sz="800" b="1" dirty="0" err="1">
                <a:latin typeface="Arial" panose="020B0604020202020204" pitchFamily="34" charset="0"/>
                <a:ea typeface="Arial" panose="020B0604020202020204" pitchFamily="34" charset="0"/>
              </a:rPr>
              <a:t>among</a:t>
            </a:r>
            <a:r>
              <a:rPr lang="pt-BR" sz="800" b="1" dirty="0">
                <a:latin typeface="Arial" panose="020B0604020202020204" pitchFamily="34" charset="0"/>
                <a:ea typeface="Arial" panose="020B0604020202020204" pitchFamily="34" charset="0"/>
              </a:rPr>
              <a:t> </a:t>
            </a:r>
            <a:r>
              <a:rPr lang="pt-BR" sz="800" b="1" dirty="0" err="1">
                <a:latin typeface="Arial" panose="020B0604020202020204" pitchFamily="34" charset="0"/>
                <a:ea typeface="Arial" panose="020B0604020202020204" pitchFamily="34" charset="0"/>
              </a:rPr>
              <a:t>restored</a:t>
            </a:r>
            <a:r>
              <a:rPr lang="pt-BR" sz="800" b="1" dirty="0">
                <a:latin typeface="Arial" panose="020B0604020202020204" pitchFamily="34" charset="0"/>
                <a:ea typeface="Arial" panose="020B0604020202020204" pitchFamily="34" charset="0"/>
              </a:rPr>
              <a:t> </a:t>
            </a:r>
            <a:r>
              <a:rPr lang="pt-BR" sz="800" b="1" dirty="0" err="1">
                <a:latin typeface="Arial" panose="020B0604020202020204" pitchFamily="34" charset="0"/>
                <a:ea typeface="Arial" panose="020B0604020202020204" pitchFamily="34" charset="0"/>
              </a:rPr>
              <a:t>plants</a:t>
            </a:r>
            <a:r>
              <a:rPr lang="pt-BR" sz="800" b="1" dirty="0">
                <a:latin typeface="Arial" panose="020B0604020202020204" pitchFamily="34" charset="0"/>
                <a:ea typeface="Arial" panose="020B0604020202020204" pitchFamily="34" charset="0"/>
              </a:rPr>
              <a:t>. </a:t>
            </a:r>
            <a:r>
              <a:rPr lang="pt-BR" sz="800" dirty="0">
                <a:latin typeface="Arial" panose="020B0604020202020204" pitchFamily="34" charset="0"/>
                <a:ea typeface="Arial" panose="020B0604020202020204" pitchFamily="34" charset="0"/>
              </a:rPr>
              <a:t> </a:t>
            </a:r>
            <a:r>
              <a:rPr lang="pt-BR" sz="800" dirty="0" err="1">
                <a:latin typeface="Arial" panose="020B0604020202020204" pitchFamily="34" charset="0"/>
                <a:ea typeface="Arial" panose="020B0604020202020204" pitchFamily="34" charset="0"/>
              </a:rPr>
              <a:t>Binary</a:t>
            </a:r>
            <a:r>
              <a:rPr lang="pt-BR" sz="800" dirty="0">
                <a:latin typeface="Arial" panose="020B0604020202020204" pitchFamily="34" charset="0"/>
                <a:ea typeface="Arial" panose="020B0604020202020204" pitchFamily="34" charset="0"/>
              </a:rPr>
              <a:t> Burger </a:t>
            </a:r>
            <a:r>
              <a:rPr lang="pt-BR" sz="800" dirty="0" err="1">
                <a:latin typeface="Arial" panose="020B0604020202020204" pitchFamily="34" charset="0"/>
                <a:ea typeface="Arial" panose="020B0604020202020204" pitchFamily="34" charset="0"/>
              </a:rPr>
              <a:t>reduced</a:t>
            </a:r>
            <a:r>
              <a:rPr lang="pt-BR" sz="800" dirty="0">
                <a:latin typeface="Arial" panose="020B0604020202020204" pitchFamily="34" charset="0"/>
                <a:ea typeface="Arial" panose="020B0604020202020204" pitchFamily="34" charset="0"/>
              </a:rPr>
              <a:t> </a:t>
            </a:r>
            <a:r>
              <a:rPr lang="pt-BR" sz="800" dirty="0" err="1">
                <a:latin typeface="Arial" panose="020B0604020202020204" pitchFamily="34" charset="0"/>
                <a:ea typeface="Arial" panose="020B0604020202020204" pitchFamily="34" charset="0"/>
              </a:rPr>
              <a:t>to</a:t>
            </a:r>
            <a:r>
              <a:rPr lang="pt-BR" sz="800" dirty="0">
                <a:latin typeface="Arial" panose="020B0604020202020204" pitchFamily="34" charset="0"/>
                <a:ea typeface="Arial" panose="020B0604020202020204" pitchFamily="34" charset="0"/>
              </a:rPr>
              <a:t> a </a:t>
            </a:r>
            <a:r>
              <a:rPr lang="pt-BR" sz="800" dirty="0" err="1">
                <a:latin typeface="Arial" panose="020B0604020202020204" pitchFamily="34" charset="0"/>
                <a:ea typeface="Arial" panose="020B0604020202020204" pitchFamily="34" charset="0"/>
              </a:rPr>
              <a:t>small</a:t>
            </a:r>
            <a:r>
              <a:rPr lang="pt-BR" sz="800" dirty="0">
                <a:latin typeface="Arial" panose="020B0604020202020204" pitchFamily="34" charset="0"/>
                <a:ea typeface="Arial" panose="020B0604020202020204" pitchFamily="34" charset="0"/>
              </a:rPr>
              <a:t> </a:t>
            </a:r>
            <a:r>
              <a:rPr lang="pt-BR" sz="800" dirty="0" err="1">
                <a:latin typeface="Arial" panose="020B0604020202020204" pitchFamily="34" charset="0"/>
                <a:ea typeface="Arial" panose="020B0604020202020204" pitchFamily="34" charset="0"/>
              </a:rPr>
              <a:t>harmless</a:t>
            </a:r>
            <a:r>
              <a:rPr lang="pt-BR" sz="800" dirty="0">
                <a:latin typeface="Arial" panose="020B0604020202020204" pitchFamily="34" charset="0"/>
                <a:ea typeface="Arial" panose="020B0604020202020204" pitchFamily="34" charset="0"/>
              </a:rPr>
              <a:t> </a:t>
            </a:r>
            <a:r>
              <a:rPr lang="pt-BR" sz="800" dirty="0" err="1">
                <a:latin typeface="Arial" panose="020B0604020202020204" pitchFamily="34" charset="0"/>
                <a:ea typeface="Arial" panose="020B0604020202020204" pitchFamily="34" charset="0"/>
              </a:rPr>
              <a:t>program</a:t>
            </a:r>
            <a:r>
              <a:rPr lang="pt-BR" sz="800" dirty="0">
                <a:latin typeface="Arial" panose="020B0604020202020204" pitchFamily="34" charset="0"/>
                <a:ea typeface="Arial" panose="020B0604020202020204" pitchFamily="34" charset="0"/>
              </a:rPr>
              <a:t> in a </a:t>
            </a:r>
            <a:r>
              <a:rPr lang="pt-BR" sz="800" dirty="0" err="1">
                <a:latin typeface="Arial" panose="020B0604020202020204" pitchFamily="34" charset="0"/>
                <a:ea typeface="Arial" panose="020B0604020202020204" pitchFamily="34" charset="0"/>
              </a:rPr>
              <a:t>bubble</a:t>
            </a:r>
            <a:r>
              <a:rPr lang="pt-BR" sz="800" dirty="0">
                <a:latin typeface="Arial" panose="020B0604020202020204" pitchFamily="34" charset="0"/>
                <a:ea typeface="Arial" panose="020B0604020202020204" pitchFamily="34" charset="0"/>
              </a:rPr>
              <a:t> BLUE STEEL: The </a:t>
            </a:r>
            <a:r>
              <a:rPr lang="pt-BR" sz="800" dirty="0" err="1">
                <a:latin typeface="Arial" panose="020B0604020202020204" pitchFamily="34" charset="0"/>
                <a:ea typeface="Arial" panose="020B0604020202020204" pitchFamily="34" charset="0"/>
              </a:rPr>
              <a:t>garden</a:t>
            </a:r>
            <a:r>
              <a:rPr lang="pt-BR" sz="800" dirty="0">
                <a:latin typeface="Arial" panose="020B0604020202020204" pitchFamily="34" charset="0"/>
                <a:ea typeface="Arial" panose="020B0604020202020204" pitchFamily="34" charset="0"/>
              </a:rPr>
              <a:t> </a:t>
            </a:r>
            <a:r>
              <a:rPr lang="pt-BR" sz="800" dirty="0" err="1">
                <a:latin typeface="Arial" panose="020B0604020202020204" pitchFamily="34" charset="0"/>
                <a:ea typeface="Arial" panose="020B0604020202020204" pitchFamily="34" charset="0"/>
              </a:rPr>
              <a:t>is</a:t>
            </a:r>
            <a:r>
              <a:rPr lang="pt-BR" sz="800" dirty="0">
                <a:latin typeface="Arial" panose="020B0604020202020204" pitchFamily="34" charset="0"/>
                <a:ea typeface="Arial" panose="020B0604020202020204" pitchFamily="34" charset="0"/>
              </a:rPr>
              <a:t> safe! BANANALDINHO: </a:t>
            </a:r>
            <a:r>
              <a:rPr lang="pt-BR" sz="800" dirty="0" err="1">
                <a:latin typeface="Arial" panose="020B0604020202020204" pitchFamily="34" charset="0"/>
                <a:ea typeface="Arial" panose="020B0604020202020204" pitchFamily="34" charset="0"/>
              </a:rPr>
              <a:t>And</a:t>
            </a:r>
            <a:r>
              <a:rPr lang="pt-BR" sz="800" dirty="0">
                <a:latin typeface="Arial" panose="020B0604020202020204" pitchFamily="34" charset="0"/>
                <a:ea typeface="Arial" panose="020B0604020202020204" pitchFamily="34" charset="0"/>
              </a:rPr>
              <a:t> look - </a:t>
            </a:r>
            <a:r>
              <a:rPr lang="pt-BR" sz="800" dirty="0" err="1">
                <a:latin typeface="Arial" panose="020B0604020202020204" pitchFamily="34" charset="0"/>
                <a:ea typeface="Arial" panose="020B0604020202020204" pitchFamily="34" charset="0"/>
              </a:rPr>
              <a:t>we've</a:t>
            </a:r>
            <a:r>
              <a:rPr lang="pt-BR" sz="800" dirty="0">
                <a:latin typeface="Arial" panose="020B0604020202020204" pitchFamily="34" charset="0"/>
                <a:ea typeface="Arial" panose="020B0604020202020204" pitchFamily="34" charset="0"/>
              </a:rPr>
              <a:t> </a:t>
            </a:r>
            <a:r>
              <a:rPr lang="pt-BR" sz="800" dirty="0" err="1">
                <a:latin typeface="Arial" panose="020B0604020202020204" pitchFamily="34" charset="0"/>
                <a:ea typeface="Arial" panose="020B0604020202020204" pitchFamily="34" charset="0"/>
              </a:rPr>
              <a:t>even</a:t>
            </a:r>
            <a:r>
              <a:rPr lang="pt-BR" sz="800" dirty="0">
                <a:latin typeface="Arial" panose="020B0604020202020204" pitchFamily="34" charset="0"/>
                <a:ea typeface="Arial" panose="020B0604020202020204" pitchFamily="34" charset="0"/>
              </a:rPr>
              <a:t> </a:t>
            </a:r>
            <a:r>
              <a:rPr lang="pt-BR" sz="800" dirty="0" err="1">
                <a:latin typeface="Arial" panose="020B0604020202020204" pitchFamily="34" charset="0"/>
                <a:ea typeface="Arial" panose="020B0604020202020204" pitchFamily="34" charset="0"/>
              </a:rPr>
              <a:t>converted</a:t>
            </a:r>
            <a:r>
              <a:rPr lang="pt-BR" sz="800" dirty="0">
                <a:latin typeface="Arial" panose="020B0604020202020204" pitchFamily="34" charset="0"/>
                <a:ea typeface="Arial" panose="020B0604020202020204" pitchFamily="34" charset="0"/>
              </a:rPr>
              <a:t> </a:t>
            </a:r>
            <a:r>
              <a:rPr lang="pt-BR" sz="800" dirty="0" err="1">
                <a:latin typeface="Arial" panose="020B0604020202020204" pitchFamily="34" charset="0"/>
                <a:ea typeface="Arial" panose="020B0604020202020204" pitchFamily="34" charset="0"/>
              </a:rPr>
              <a:t>Binary</a:t>
            </a:r>
            <a:r>
              <a:rPr lang="pt-BR" sz="800" dirty="0">
                <a:latin typeface="Arial" panose="020B0604020202020204" pitchFamily="34" charset="0"/>
                <a:ea typeface="Arial" panose="020B0604020202020204" pitchFamily="34" charset="0"/>
              </a:rPr>
              <a:t> Burger </a:t>
            </a:r>
            <a:r>
              <a:rPr lang="pt-BR" sz="800" dirty="0" err="1">
                <a:latin typeface="Arial" panose="020B0604020202020204" pitchFamily="34" charset="0"/>
                <a:ea typeface="Arial" panose="020B0604020202020204" pitchFamily="34" charset="0"/>
              </a:rPr>
              <a:t>into</a:t>
            </a:r>
            <a:r>
              <a:rPr lang="pt-BR" sz="800" dirty="0">
                <a:latin typeface="Arial" panose="020B0604020202020204" pitchFamily="34" charset="0"/>
                <a:ea typeface="Arial" panose="020B0604020202020204" pitchFamily="34" charset="0"/>
              </a:rPr>
              <a:t> a </a:t>
            </a:r>
            <a:r>
              <a:rPr lang="pt-BR" sz="800" dirty="0" err="1">
                <a:latin typeface="Arial" panose="020B0604020202020204" pitchFamily="34" charset="0"/>
                <a:ea typeface="Arial" panose="020B0604020202020204" pitchFamily="34" charset="0"/>
              </a:rPr>
              <a:t>nutrition-tracking</a:t>
            </a:r>
            <a:r>
              <a:rPr lang="pt-BR" sz="800" dirty="0">
                <a:latin typeface="Arial" panose="020B0604020202020204" pitchFamily="34" charset="0"/>
                <a:ea typeface="Arial" panose="020B0604020202020204" pitchFamily="34" charset="0"/>
              </a:rPr>
              <a:t> </a:t>
            </a:r>
            <a:r>
              <a:rPr lang="pt-BR" sz="800" dirty="0" err="1">
                <a:latin typeface="Arial" panose="020B0604020202020204" pitchFamily="34" charset="0"/>
                <a:ea typeface="Arial" panose="020B0604020202020204" pitchFamily="34" charset="0"/>
              </a:rPr>
              <a:t>app</a:t>
            </a:r>
            <a:r>
              <a:rPr lang="pt-BR" sz="800" dirty="0">
                <a:latin typeface="Arial" panose="020B0604020202020204" pitchFamily="34" charset="0"/>
                <a:ea typeface="Arial" panose="020B0604020202020204" pitchFamily="34" charset="0"/>
              </a:rPr>
              <a:t>!</a:t>
            </a:r>
            <a:endParaRPr lang="en-US" sz="800" dirty="0">
              <a:latin typeface="Arial" panose="020B0604020202020204" pitchFamily="34" charset="0"/>
              <a:ea typeface="Arial" panose="020B0604020202020204" pitchFamily="34" charset="0"/>
            </a:endParaRPr>
          </a:p>
          <a:p>
            <a:endParaRPr lang="en-US" sz="800" dirty="0"/>
          </a:p>
        </p:txBody>
      </p:sp>
      <p:sp>
        <p:nvSpPr>
          <p:cNvPr id="28" name="TextBox 27">
            <a:extLst>
              <a:ext uri="{FF2B5EF4-FFF2-40B4-BE49-F238E27FC236}">
                <a16:creationId xmlns:a16="http://schemas.microsoft.com/office/drawing/2014/main" id="{0CDA5E7F-547D-4544-B61A-DAA880F20682}"/>
              </a:ext>
            </a:extLst>
          </p:cNvPr>
          <p:cNvSpPr txBox="1"/>
          <p:nvPr/>
        </p:nvSpPr>
        <p:spPr>
          <a:xfrm>
            <a:off x="8752069" y="4825178"/>
            <a:ext cx="2300755" cy="999313"/>
          </a:xfrm>
          <a:prstGeom prst="rect">
            <a:avLst/>
          </a:prstGeom>
          <a:noFill/>
        </p:spPr>
        <p:txBody>
          <a:bodyPr rot="0" spcFirstLastPara="0" vertOverflow="overflow" horzOverflow="overflow" vert="horz" wrap="square" lIns="14288" tIns="7144" rIns="14288" bIns="7144" numCol="1" spcCol="0" rtlCol="0" fromWordArt="0" anchor="t" anchorCtr="0" forceAA="0" compatLnSpc="1">
            <a:prstTxWarp prst="textNoShape">
              <a:avLst/>
            </a:prstTxWarp>
            <a:spAutoFit/>
          </a:bodyPr>
          <a:lstStyle/>
          <a:p>
            <a:r>
              <a:rPr lang="en-US" sz="800" b="1" dirty="0">
                <a:ea typeface="+mn-lt"/>
                <a:cs typeface="+mn-lt"/>
              </a:rPr>
              <a:t>Panel 12:</a:t>
            </a:r>
            <a:r>
              <a:rPr lang="en-US" sz="800" dirty="0">
                <a:ea typeface="+mn-lt"/>
                <a:cs typeface="+mn-lt"/>
              </a:rPr>
              <a:t> </a:t>
            </a:r>
            <a:r>
              <a:rPr lang="pt-BR" sz="800" b="1" dirty="0">
                <a:latin typeface="Arial" panose="020B0604020202020204" pitchFamily="34" charset="0"/>
                <a:ea typeface="Arial" panose="020B0604020202020204" pitchFamily="34" charset="0"/>
              </a:rPr>
              <a:t>The </a:t>
            </a:r>
            <a:r>
              <a:rPr lang="pt-BR" sz="800" b="1" dirty="0" err="1">
                <a:latin typeface="Arial" panose="020B0604020202020204" pitchFamily="34" charset="0"/>
                <a:ea typeface="Arial" panose="020B0604020202020204" pitchFamily="34" charset="0"/>
              </a:rPr>
              <a:t>team</a:t>
            </a:r>
            <a:r>
              <a:rPr lang="pt-BR" sz="800" b="1" dirty="0">
                <a:latin typeface="Arial" panose="020B0604020202020204" pitchFamily="34" charset="0"/>
                <a:ea typeface="Arial" panose="020B0604020202020204" pitchFamily="34" charset="0"/>
              </a:rPr>
              <a:t> </a:t>
            </a:r>
            <a:r>
              <a:rPr lang="pt-BR" sz="800" b="1" dirty="0" err="1">
                <a:latin typeface="Arial" panose="020B0604020202020204" pitchFamily="34" charset="0"/>
                <a:ea typeface="Arial" panose="020B0604020202020204" pitchFamily="34" charset="0"/>
              </a:rPr>
              <a:t>relaxing</a:t>
            </a:r>
            <a:r>
              <a:rPr lang="pt-BR" sz="800" b="1" dirty="0">
                <a:latin typeface="Arial" panose="020B0604020202020204" pitchFamily="34" charset="0"/>
                <a:ea typeface="Arial" panose="020B0604020202020204" pitchFamily="34" charset="0"/>
              </a:rPr>
              <a:t> in </a:t>
            </a:r>
            <a:r>
              <a:rPr lang="pt-BR" sz="800" b="1" dirty="0" err="1">
                <a:latin typeface="Arial" panose="020B0604020202020204" pitchFamily="34" charset="0"/>
                <a:ea typeface="Arial" panose="020B0604020202020204" pitchFamily="34" charset="0"/>
              </a:rPr>
              <a:t>their</a:t>
            </a:r>
            <a:r>
              <a:rPr lang="pt-BR" sz="800" b="1" dirty="0">
                <a:latin typeface="Arial" panose="020B0604020202020204" pitchFamily="34" charset="0"/>
                <a:ea typeface="Arial" panose="020B0604020202020204" pitchFamily="34" charset="0"/>
              </a:rPr>
              <a:t> Garden. </a:t>
            </a:r>
            <a:r>
              <a:rPr lang="pt-BR" sz="800" dirty="0" err="1">
                <a:latin typeface="Arial" panose="020B0604020202020204" pitchFamily="34" charset="0"/>
                <a:ea typeface="Arial" panose="020B0604020202020204" pitchFamily="34" charset="0"/>
              </a:rPr>
              <a:t>Binary</a:t>
            </a:r>
            <a:r>
              <a:rPr lang="pt-BR" sz="800" dirty="0">
                <a:latin typeface="Arial" panose="020B0604020202020204" pitchFamily="34" charset="0"/>
                <a:ea typeface="Arial" panose="020B0604020202020204" pitchFamily="34" charset="0"/>
              </a:rPr>
              <a:t> </a:t>
            </a:r>
            <a:r>
              <a:rPr lang="pt-BR" sz="800" dirty="0" err="1">
                <a:latin typeface="Arial" panose="020B0604020202020204" pitchFamily="34" charset="0"/>
                <a:ea typeface="Arial" panose="020B0604020202020204" pitchFamily="34" charset="0"/>
              </a:rPr>
              <a:t>Burger's</a:t>
            </a:r>
            <a:r>
              <a:rPr lang="pt-BR" sz="800" dirty="0">
                <a:latin typeface="Arial" panose="020B0604020202020204" pitchFamily="34" charset="0"/>
                <a:ea typeface="Arial" panose="020B0604020202020204" pitchFamily="34" charset="0"/>
              </a:rPr>
              <a:t> </a:t>
            </a:r>
            <a:r>
              <a:rPr lang="pt-BR" sz="800" dirty="0" err="1">
                <a:latin typeface="Arial" panose="020B0604020202020204" pitchFamily="34" charset="0"/>
                <a:ea typeface="Arial" panose="020B0604020202020204" pitchFamily="34" charset="0"/>
              </a:rPr>
              <a:t>friendly</a:t>
            </a:r>
            <a:r>
              <a:rPr lang="pt-BR" sz="800" dirty="0">
                <a:latin typeface="Arial" panose="020B0604020202020204" pitchFamily="34" charset="0"/>
                <a:ea typeface="Arial" panose="020B0604020202020204" pitchFamily="34" charset="0"/>
              </a:rPr>
              <a:t> </a:t>
            </a:r>
            <a:r>
              <a:rPr lang="pt-BR" sz="800" dirty="0" err="1">
                <a:latin typeface="Arial" panose="020B0604020202020204" pitchFamily="34" charset="0"/>
                <a:ea typeface="Arial" panose="020B0604020202020204" pitchFamily="34" charset="0"/>
              </a:rPr>
              <a:t>app</a:t>
            </a:r>
            <a:r>
              <a:rPr lang="pt-BR" sz="800" dirty="0">
                <a:latin typeface="Arial" panose="020B0604020202020204" pitchFamily="34" charset="0"/>
                <a:ea typeface="Arial" panose="020B0604020202020204" pitchFamily="34" charset="0"/>
              </a:rPr>
              <a:t> </a:t>
            </a:r>
            <a:r>
              <a:rPr lang="pt-BR" sz="800" dirty="0" err="1">
                <a:latin typeface="Arial" panose="020B0604020202020204" pitchFamily="34" charset="0"/>
                <a:ea typeface="Arial" panose="020B0604020202020204" pitchFamily="34" charset="0"/>
              </a:rPr>
              <a:t>version</a:t>
            </a:r>
            <a:r>
              <a:rPr lang="pt-BR" sz="800" dirty="0">
                <a:latin typeface="Arial" panose="020B0604020202020204" pitchFamily="34" charset="0"/>
                <a:ea typeface="Arial" panose="020B0604020202020204" pitchFamily="34" charset="0"/>
              </a:rPr>
              <a:t> </a:t>
            </a:r>
            <a:r>
              <a:rPr lang="pt-BR" sz="800" dirty="0" err="1">
                <a:latin typeface="Arial" panose="020B0604020202020204" pitchFamily="34" charset="0"/>
                <a:ea typeface="Arial" panose="020B0604020202020204" pitchFamily="34" charset="0"/>
              </a:rPr>
              <a:t>helping</a:t>
            </a:r>
            <a:r>
              <a:rPr lang="pt-BR" sz="800" dirty="0">
                <a:latin typeface="Arial" panose="020B0604020202020204" pitchFamily="34" charset="0"/>
                <a:ea typeface="Arial" panose="020B0604020202020204" pitchFamily="34" charset="0"/>
              </a:rPr>
              <a:t> monitor </a:t>
            </a:r>
            <a:r>
              <a:rPr lang="pt-BR" sz="800" dirty="0" err="1">
                <a:latin typeface="Arial" panose="020B0604020202020204" pitchFamily="34" charset="0"/>
                <a:ea typeface="Arial" panose="020B0604020202020204" pitchFamily="34" charset="0"/>
              </a:rPr>
              <a:t>plant</a:t>
            </a:r>
            <a:r>
              <a:rPr lang="pt-BR" sz="800" dirty="0">
                <a:latin typeface="Arial" panose="020B0604020202020204" pitchFamily="34" charset="0"/>
                <a:ea typeface="Arial" panose="020B0604020202020204" pitchFamily="34" charset="0"/>
              </a:rPr>
              <a:t> </a:t>
            </a:r>
            <a:r>
              <a:rPr lang="pt-BR" sz="800" dirty="0" err="1">
                <a:latin typeface="Arial" panose="020B0604020202020204" pitchFamily="34" charset="0"/>
                <a:ea typeface="Arial" panose="020B0604020202020204" pitchFamily="34" charset="0"/>
              </a:rPr>
              <a:t>growth</a:t>
            </a:r>
            <a:r>
              <a:rPr lang="pt-BR" sz="800" dirty="0">
                <a:latin typeface="Arial" panose="020B0604020202020204" pitchFamily="34" charset="0"/>
                <a:ea typeface="Arial" panose="020B0604020202020204" pitchFamily="34" charset="0"/>
              </a:rPr>
              <a:t> BINARY BURGER (NOW AS APP): </a:t>
            </a:r>
            <a:r>
              <a:rPr lang="pt-BR" sz="800" dirty="0" err="1">
                <a:latin typeface="Arial" panose="020B0604020202020204" pitchFamily="34" charset="0"/>
                <a:ea typeface="Arial" panose="020B0604020202020204" pitchFamily="34" charset="0"/>
              </a:rPr>
              <a:t>Analyzing</a:t>
            </a:r>
            <a:r>
              <a:rPr lang="pt-BR" sz="800" dirty="0">
                <a:latin typeface="Arial" panose="020B0604020202020204" pitchFamily="34" charset="0"/>
                <a:ea typeface="Arial" panose="020B0604020202020204" pitchFamily="34" charset="0"/>
              </a:rPr>
              <a:t> </a:t>
            </a:r>
            <a:r>
              <a:rPr lang="pt-BR" sz="800" dirty="0" err="1">
                <a:latin typeface="Arial" panose="020B0604020202020204" pitchFamily="34" charset="0"/>
                <a:ea typeface="Arial" panose="020B0604020202020204" pitchFamily="34" charset="0"/>
              </a:rPr>
              <a:t>optimal</a:t>
            </a:r>
            <a:r>
              <a:rPr lang="pt-BR" sz="800" dirty="0">
                <a:latin typeface="Arial" panose="020B0604020202020204" pitchFamily="34" charset="0"/>
                <a:ea typeface="Arial" panose="020B0604020202020204" pitchFamily="34" charset="0"/>
              </a:rPr>
              <a:t> </a:t>
            </a:r>
            <a:r>
              <a:rPr lang="pt-BR" sz="800" dirty="0" err="1">
                <a:latin typeface="Arial" panose="020B0604020202020204" pitchFamily="34" charset="0"/>
                <a:ea typeface="Arial" panose="020B0604020202020204" pitchFamily="34" charset="0"/>
              </a:rPr>
              <a:t>growing</a:t>
            </a:r>
            <a:r>
              <a:rPr lang="pt-BR" sz="800" dirty="0">
                <a:latin typeface="Arial" panose="020B0604020202020204" pitchFamily="34" charset="0"/>
                <a:ea typeface="Arial" panose="020B0604020202020204" pitchFamily="34" charset="0"/>
              </a:rPr>
              <a:t> </a:t>
            </a:r>
            <a:r>
              <a:rPr lang="pt-BR" sz="800" dirty="0" err="1">
                <a:latin typeface="Arial" panose="020B0604020202020204" pitchFamily="34" charset="0"/>
                <a:ea typeface="Arial" panose="020B0604020202020204" pitchFamily="34" charset="0"/>
              </a:rPr>
              <a:t>conditions</a:t>
            </a:r>
            <a:r>
              <a:rPr lang="pt-BR" sz="800" dirty="0">
                <a:latin typeface="Arial" panose="020B0604020202020204" pitchFamily="34" charset="0"/>
                <a:ea typeface="Arial" panose="020B0604020202020204" pitchFamily="34" charset="0"/>
              </a:rPr>
              <a:t>... NEON CHLOE: Looks </a:t>
            </a:r>
            <a:r>
              <a:rPr lang="pt-BR" sz="800" dirty="0" err="1">
                <a:latin typeface="Arial" panose="020B0604020202020204" pitchFamily="34" charset="0"/>
                <a:ea typeface="Arial" panose="020B0604020202020204" pitchFamily="34" charset="0"/>
              </a:rPr>
              <a:t>like</a:t>
            </a:r>
            <a:r>
              <a:rPr lang="pt-BR" sz="800" dirty="0">
                <a:latin typeface="Arial" panose="020B0604020202020204" pitchFamily="34" charset="0"/>
                <a:ea typeface="Arial" panose="020B0604020202020204" pitchFamily="34" charset="0"/>
              </a:rPr>
              <a:t> </a:t>
            </a:r>
            <a:r>
              <a:rPr lang="pt-BR" sz="800" dirty="0" err="1">
                <a:latin typeface="Arial" panose="020B0604020202020204" pitchFamily="34" charset="0"/>
                <a:ea typeface="Arial" panose="020B0604020202020204" pitchFamily="34" charset="0"/>
              </a:rPr>
              <a:t>we</a:t>
            </a:r>
            <a:r>
              <a:rPr lang="pt-BR" sz="800" dirty="0">
                <a:latin typeface="Arial" panose="020B0604020202020204" pitchFamily="34" charset="0"/>
                <a:ea typeface="Arial" panose="020B0604020202020204" pitchFamily="34" charset="0"/>
              </a:rPr>
              <a:t> </a:t>
            </a:r>
            <a:r>
              <a:rPr lang="pt-BR" sz="800" dirty="0" err="1">
                <a:latin typeface="Arial" panose="020B0604020202020204" pitchFamily="34" charset="0"/>
                <a:ea typeface="Arial" panose="020B0604020202020204" pitchFamily="34" charset="0"/>
              </a:rPr>
              <a:t>just</a:t>
            </a:r>
            <a:r>
              <a:rPr lang="pt-BR" sz="800" dirty="0">
                <a:latin typeface="Arial" panose="020B0604020202020204" pitchFamily="34" charset="0"/>
                <a:ea typeface="Arial" panose="020B0604020202020204" pitchFamily="34" charset="0"/>
              </a:rPr>
              <a:t> </a:t>
            </a:r>
            <a:r>
              <a:rPr lang="pt-BR" sz="800" dirty="0" err="1">
                <a:latin typeface="Arial" panose="020B0604020202020204" pitchFamily="34" charset="0"/>
                <a:ea typeface="Arial" panose="020B0604020202020204" pitchFamily="34" charset="0"/>
              </a:rPr>
              <a:t>debugged</a:t>
            </a:r>
            <a:r>
              <a:rPr lang="pt-BR" sz="800" dirty="0">
                <a:latin typeface="Arial" panose="020B0604020202020204" pitchFamily="34" charset="0"/>
                <a:ea typeface="Arial" panose="020B0604020202020204" pitchFamily="34" charset="0"/>
              </a:rPr>
              <a:t> </a:t>
            </a:r>
            <a:r>
              <a:rPr lang="pt-BR" sz="800" dirty="0" err="1">
                <a:latin typeface="Arial" panose="020B0604020202020204" pitchFamily="34" charset="0"/>
                <a:ea typeface="Arial" panose="020B0604020202020204" pitchFamily="34" charset="0"/>
              </a:rPr>
              <a:t>dinner</a:t>
            </a:r>
            <a:r>
              <a:rPr lang="pt-BR" sz="800" dirty="0">
                <a:latin typeface="Arial" panose="020B0604020202020204" pitchFamily="34" charset="0"/>
                <a:ea typeface="Arial" panose="020B0604020202020204" pitchFamily="34" charset="0"/>
              </a:rPr>
              <a:t>! BLUE STEEL: </a:t>
            </a:r>
            <a:r>
              <a:rPr lang="pt-BR" sz="800" dirty="0" err="1">
                <a:latin typeface="Arial" panose="020B0604020202020204" pitchFamily="34" charset="0"/>
                <a:ea typeface="Arial" panose="020B0604020202020204" pitchFamily="34" charset="0"/>
              </a:rPr>
              <a:t>All</a:t>
            </a:r>
            <a:r>
              <a:rPr lang="pt-BR" sz="800" dirty="0">
                <a:latin typeface="Arial" panose="020B0604020202020204" pitchFamily="34" charset="0"/>
                <a:ea typeface="Arial" panose="020B0604020202020204" pitchFamily="34" charset="0"/>
              </a:rPr>
              <a:t> in a </a:t>
            </a:r>
            <a:r>
              <a:rPr lang="pt-BR" sz="800" dirty="0" err="1">
                <a:latin typeface="Arial" panose="020B0604020202020204" pitchFamily="34" charset="0"/>
                <a:ea typeface="Arial" panose="020B0604020202020204" pitchFamily="34" charset="0"/>
              </a:rPr>
              <a:t>day's</a:t>
            </a:r>
            <a:r>
              <a:rPr lang="pt-BR" sz="800" dirty="0">
                <a:latin typeface="Arial" panose="020B0604020202020204" pitchFamily="34" charset="0"/>
                <a:ea typeface="Arial" panose="020B0604020202020204" pitchFamily="34" charset="0"/>
              </a:rPr>
              <a:t> </a:t>
            </a:r>
            <a:r>
              <a:rPr lang="pt-BR" sz="800" dirty="0" err="1">
                <a:latin typeface="Arial" panose="020B0604020202020204" pitchFamily="34" charset="0"/>
                <a:ea typeface="Arial" panose="020B0604020202020204" pitchFamily="34" charset="0"/>
              </a:rPr>
              <a:t>work</a:t>
            </a:r>
            <a:r>
              <a:rPr lang="pt-BR" sz="800" dirty="0">
                <a:latin typeface="Arial" panose="020B0604020202020204" pitchFamily="34" charset="0"/>
                <a:ea typeface="Arial" panose="020B0604020202020204" pitchFamily="34" charset="0"/>
              </a:rPr>
              <a:t> for... ALL THREE: THE VEGAN VANQUISHERS!</a:t>
            </a:r>
            <a:endParaRPr lang="en-US" sz="800" dirty="0">
              <a:latin typeface="Arial" panose="020B0604020202020204" pitchFamily="34" charset="0"/>
              <a:ea typeface="Arial" panose="020B0604020202020204" pitchFamily="34" charset="0"/>
            </a:endParaRPr>
          </a:p>
          <a:p>
            <a:endParaRPr lang="en-US" sz="800" dirty="0"/>
          </a:p>
        </p:txBody>
      </p:sp>
      <p:sp>
        <p:nvSpPr>
          <p:cNvPr id="29" name="TextBox 28">
            <a:extLst>
              <a:ext uri="{FF2B5EF4-FFF2-40B4-BE49-F238E27FC236}">
                <a16:creationId xmlns:a16="http://schemas.microsoft.com/office/drawing/2014/main" id="{69A2B803-DD94-344D-B86F-A8299F9F479B}"/>
              </a:ext>
            </a:extLst>
          </p:cNvPr>
          <p:cNvSpPr txBox="1"/>
          <p:nvPr/>
        </p:nvSpPr>
        <p:spPr>
          <a:xfrm>
            <a:off x="7179646" y="1083370"/>
            <a:ext cx="2680538" cy="568425"/>
          </a:xfrm>
          <a:prstGeom prst="rect">
            <a:avLst/>
          </a:prstGeom>
          <a:noFill/>
        </p:spPr>
        <p:txBody>
          <a:bodyPr rot="0" spcFirstLastPara="0" vertOverflow="overflow" horzOverflow="overflow" vert="horz" wrap="square" lIns="14288" tIns="7144" rIns="14288" bIns="7144" numCol="1" spcCol="0" rtlCol="0" fromWordArt="0" anchor="t" anchorCtr="0" forceAA="0" compatLnSpc="1">
            <a:prstTxWarp prst="textNoShape">
              <a:avLst/>
            </a:prstTxWarp>
            <a:spAutoFit/>
          </a:bodyPr>
          <a:lstStyle/>
          <a:p>
            <a:pPr algn="ctr"/>
            <a:r>
              <a:rPr lang="en-US" b="1" dirty="0">
                <a:ea typeface="+mn-lt"/>
                <a:cs typeface="+mn-lt"/>
              </a:rPr>
              <a:t>Binary Buffet</a:t>
            </a:r>
            <a:endParaRPr lang="en-US" dirty="0">
              <a:ea typeface="+mn-lt"/>
              <a:cs typeface="+mn-lt"/>
            </a:endParaRPr>
          </a:p>
          <a:p>
            <a:endParaRPr lang="en-US" dirty="0"/>
          </a:p>
        </p:txBody>
      </p:sp>
    </p:spTree>
    <p:extLst>
      <p:ext uri="{BB962C8B-B14F-4D97-AF65-F5344CB8AC3E}">
        <p14:creationId xmlns:p14="http://schemas.microsoft.com/office/powerpoint/2010/main" val="18741937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TotalTime>
  <Words>3305</Words>
  <Application>Microsoft Office PowerPoint</Application>
  <PresentationFormat>Widescreen</PresentationFormat>
  <Paragraphs>142</Paragraphs>
  <Slides>21</Slides>
  <Notes>0</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Spezialetti, Madalene</dc:creator>
  <cp:lastModifiedBy>Spezialetti, Madalene</cp:lastModifiedBy>
  <cp:revision>5</cp:revision>
  <dcterms:created xsi:type="dcterms:W3CDTF">2025-01-16T15:14:54Z</dcterms:created>
  <dcterms:modified xsi:type="dcterms:W3CDTF">2025-02-04T17:08:34Z</dcterms:modified>
</cp:coreProperties>
</file>